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80" r:id="rId4"/>
    <p:sldId id="259" r:id="rId5"/>
    <p:sldId id="260" r:id="rId6"/>
    <p:sldId id="261" r:id="rId7"/>
    <p:sldId id="268" r:id="rId8"/>
    <p:sldId id="278" r:id="rId9"/>
    <p:sldId id="282" r:id="rId10"/>
    <p:sldId id="269" r:id="rId11"/>
    <p:sldId id="279" r:id="rId12"/>
    <p:sldId id="270" r:id="rId13"/>
    <p:sldId id="271" r:id="rId14"/>
    <p:sldId id="276" r:id="rId15"/>
    <p:sldId id="272" r:id="rId16"/>
    <p:sldId id="274" r:id="rId17"/>
    <p:sldId id="275" r:id="rId18"/>
    <p:sldId id="277" r:id="rId19"/>
    <p:sldId id="285" r:id="rId20"/>
    <p:sldId id="288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6044D-6F97-E16B-08EC-E2AF4853B934}" v="415" dt="2023-12-10T09:37:16.522"/>
    <p1510:client id="{B07A19C8-C0A7-44EC-8E7B-5C8D00ED58BB}" v="5883" dt="2023-12-10T09:58:12.93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/학생/소프트웨어융합공학 한성욱" userId="01b73901-2f71-49e7-add6-8ea9244e8249" providerId="ADAL" clId="{A51DFBE3-E85F-46C8-B923-612876900B5E}"/>
    <pc:docChg chg="undo custSel addSld modSld">
      <pc:chgData name="/학생/소프트웨어융합공학 한성욱" userId="01b73901-2f71-49e7-add6-8ea9244e8249" providerId="ADAL" clId="{A51DFBE3-E85F-46C8-B923-612876900B5E}" dt="2023-12-07T08:58:54.147" v="304" actId="20577"/>
      <pc:docMkLst>
        <pc:docMk/>
      </pc:docMkLst>
      <pc:sldChg chg="addSp delSp modSp mod">
        <pc:chgData name="/학생/소프트웨어융합공학 한성욱" userId="01b73901-2f71-49e7-add6-8ea9244e8249" providerId="ADAL" clId="{A51DFBE3-E85F-46C8-B923-612876900B5E}" dt="2023-12-07T08:31:25.516" v="258" actId="14100"/>
        <pc:sldMkLst>
          <pc:docMk/>
          <pc:sldMk cId="0" sldId="258"/>
        </pc:sldMkLst>
        <pc:spChg chg="add del">
          <ac:chgData name="/학생/소프트웨어융합공학 한성욱" userId="01b73901-2f71-49e7-add6-8ea9244e8249" providerId="ADAL" clId="{A51DFBE3-E85F-46C8-B923-612876900B5E}" dt="2023-12-07T07:51:26.215" v="104" actId="478"/>
          <ac:spMkLst>
            <pc:docMk/>
            <pc:sldMk cId="0" sldId="258"/>
            <ac:spMk id="3" creationId="{C1F0DA84-8BCB-29D0-430E-2CBB729E5AFD}"/>
          </ac:spMkLst>
        </pc:spChg>
        <pc:picChg chg="add del mod">
          <ac:chgData name="/학생/소프트웨어융합공학 한성욱" userId="01b73901-2f71-49e7-add6-8ea9244e8249" providerId="ADAL" clId="{A51DFBE3-E85F-46C8-B923-612876900B5E}" dt="2023-12-07T07:51:31.257" v="110" actId="478"/>
          <ac:picMkLst>
            <pc:docMk/>
            <pc:sldMk cId="0" sldId="258"/>
            <ac:picMk id="6" creationId="{3A1BAAC7-A68C-ECD8-B1D2-486C2F28B74C}"/>
          </ac:picMkLst>
        </pc:picChg>
        <pc:picChg chg="add del mod">
          <ac:chgData name="/학생/소프트웨어융합공학 한성욱" userId="01b73901-2f71-49e7-add6-8ea9244e8249" providerId="ADAL" clId="{A51DFBE3-E85F-46C8-B923-612876900B5E}" dt="2023-12-07T08:14:02.075" v="137" actId="478"/>
          <ac:picMkLst>
            <pc:docMk/>
            <pc:sldMk cId="0" sldId="258"/>
            <ac:picMk id="8" creationId="{1BB04652-D45F-706F-85C9-317221C0CA82}"/>
          </ac:picMkLst>
        </pc:picChg>
        <pc:picChg chg="add mod">
          <ac:chgData name="/학생/소프트웨어융합공학 한성욱" userId="01b73901-2f71-49e7-add6-8ea9244e8249" providerId="ADAL" clId="{A51DFBE3-E85F-46C8-B923-612876900B5E}" dt="2023-12-07T08:31:25.516" v="258" actId="14100"/>
          <ac:picMkLst>
            <pc:docMk/>
            <pc:sldMk cId="0" sldId="258"/>
            <ac:picMk id="10" creationId="{AFE8910E-A017-6EFA-C51E-433B021C1425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6:34.378" v="192" actId="14100"/>
        <pc:sldMkLst>
          <pc:docMk/>
          <pc:sldMk cId="0" sldId="259"/>
        </pc:sldMkLst>
        <pc:spChg chg="del">
          <ac:chgData name="/학생/소프트웨어융합공학 한성욱" userId="01b73901-2f71-49e7-add6-8ea9244e8249" providerId="ADAL" clId="{A51DFBE3-E85F-46C8-B923-612876900B5E}" dt="2023-12-07T07:44:15.648" v="2" actId="478"/>
          <ac:spMkLst>
            <pc:docMk/>
            <pc:sldMk cId="0" sldId="259"/>
            <ac:spMk id="3" creationId="{C2C1953B-D0FC-4E8D-8704-1D2A2975C029}"/>
          </ac:spMkLst>
        </pc:spChg>
        <pc:picChg chg="add del mod">
          <ac:chgData name="/학생/소프트웨어융합공학 한성욱" userId="01b73901-2f71-49e7-add6-8ea9244e8249" providerId="ADAL" clId="{A51DFBE3-E85F-46C8-B923-612876900B5E}" dt="2023-12-07T08:24:09.700" v="165" actId="478"/>
          <ac:picMkLst>
            <pc:docMk/>
            <pc:sldMk cId="0" sldId="259"/>
            <ac:picMk id="5" creationId="{85BADBB3-B363-61F0-4269-8E135A681466}"/>
          </ac:picMkLst>
        </pc:picChg>
        <pc:picChg chg="add mod">
          <ac:chgData name="/학생/소프트웨어융합공학 한성욱" userId="01b73901-2f71-49e7-add6-8ea9244e8249" providerId="ADAL" clId="{A51DFBE3-E85F-46C8-B923-612876900B5E}" dt="2023-12-07T08:26:34.378" v="192" actId="14100"/>
          <ac:picMkLst>
            <pc:docMk/>
            <pc:sldMk cId="0" sldId="259"/>
            <ac:picMk id="7" creationId="{F0AE2302-780E-0C44-CA1F-13A67DCE275E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6:24.817" v="189" actId="1076"/>
        <pc:sldMkLst>
          <pc:docMk/>
          <pc:sldMk cId="0" sldId="260"/>
        </pc:sldMkLst>
        <pc:spChg chg="del">
          <ac:chgData name="/학생/소프트웨어융합공학 한성욱" userId="01b73901-2f71-49e7-add6-8ea9244e8249" providerId="ADAL" clId="{A51DFBE3-E85F-46C8-B923-612876900B5E}" dt="2023-12-07T07:44:25.722" v="8" actId="478"/>
          <ac:spMkLst>
            <pc:docMk/>
            <pc:sldMk cId="0" sldId="260"/>
            <ac:spMk id="8" creationId="{5342CDBC-504F-4057-7284-CC1596D7005D}"/>
          </ac:spMkLst>
        </pc:spChg>
        <pc:picChg chg="add del mod">
          <ac:chgData name="/학생/소프트웨어융합공학 한성욱" userId="01b73901-2f71-49e7-add6-8ea9244e8249" providerId="ADAL" clId="{A51DFBE3-E85F-46C8-B923-612876900B5E}" dt="2023-12-07T07:44:42.828" v="14" actId="478"/>
          <ac:picMkLst>
            <pc:docMk/>
            <pc:sldMk cId="0" sldId="260"/>
            <ac:picMk id="3" creationId="{54753029-9D0A-C02C-D43A-D0BBD59F1F39}"/>
          </ac:picMkLst>
        </pc:picChg>
        <pc:picChg chg="add del mod modCrop">
          <ac:chgData name="/학생/소프트웨어융합공학 한성욱" userId="01b73901-2f71-49e7-add6-8ea9244e8249" providerId="ADAL" clId="{A51DFBE3-E85F-46C8-B923-612876900B5E}" dt="2023-12-07T08:25:35.092" v="174" actId="478"/>
          <ac:picMkLst>
            <pc:docMk/>
            <pc:sldMk cId="0" sldId="260"/>
            <ac:picMk id="9" creationId="{A9E6E4BF-E1F1-9510-53C9-D960BB5FBDB1}"/>
          </ac:picMkLst>
        </pc:picChg>
        <pc:picChg chg="add mod">
          <ac:chgData name="/학생/소프트웨어융합공학 한성욱" userId="01b73901-2f71-49e7-add6-8ea9244e8249" providerId="ADAL" clId="{A51DFBE3-E85F-46C8-B923-612876900B5E}" dt="2023-12-07T08:26:24.817" v="189" actId="1076"/>
          <ac:picMkLst>
            <pc:docMk/>
            <pc:sldMk cId="0" sldId="260"/>
            <ac:picMk id="11" creationId="{3C81C5DA-EABE-9DC6-2146-4F8B24D90FB3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6:47.674" v="196" actId="14100"/>
        <pc:sldMkLst>
          <pc:docMk/>
          <pc:sldMk cId="0" sldId="261"/>
        </pc:sldMkLst>
        <pc:spChg chg="del">
          <ac:chgData name="/학생/소프트웨어융합공학 한성욱" userId="01b73901-2f71-49e7-add6-8ea9244e8249" providerId="ADAL" clId="{A51DFBE3-E85F-46C8-B923-612876900B5E}" dt="2023-12-07T07:44:57.938" v="21" actId="478"/>
          <ac:spMkLst>
            <pc:docMk/>
            <pc:sldMk cId="0" sldId="261"/>
            <ac:spMk id="2" creationId="{D2E88040-939C-F51D-5603-0B2FFF9F23CE}"/>
          </ac:spMkLst>
        </pc:spChg>
        <pc:picChg chg="add mod modCrop">
          <ac:chgData name="/학생/소프트웨어융합공학 한성욱" userId="01b73901-2f71-49e7-add6-8ea9244e8249" providerId="ADAL" clId="{A51DFBE3-E85F-46C8-B923-612876900B5E}" dt="2023-12-07T08:26:47.674" v="196" actId="14100"/>
          <ac:picMkLst>
            <pc:docMk/>
            <pc:sldMk cId="0" sldId="261"/>
            <ac:picMk id="4" creationId="{3CB75C1C-D00F-EFD9-FF1D-9A74736F0EA3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37:14.204" v="291" actId="478"/>
        <pc:sldMkLst>
          <pc:docMk/>
          <pc:sldMk cId="800492750" sldId="267"/>
        </pc:sldMkLst>
        <pc:graphicFrameChg chg="mod modGraphic">
          <ac:chgData name="/학생/소프트웨어융합공학 한성욱" userId="01b73901-2f71-49e7-add6-8ea9244e8249" providerId="ADAL" clId="{A51DFBE3-E85F-46C8-B923-612876900B5E}" dt="2023-12-07T08:16:10.779" v="145" actId="403"/>
          <ac:graphicFrameMkLst>
            <pc:docMk/>
            <pc:sldMk cId="800492750" sldId="267"/>
            <ac:graphicFrameMk id="6" creationId="{C266F129-AB62-C210-FB79-E4F95B00096E}"/>
          </ac:graphicFrameMkLst>
        </pc:graphicFrameChg>
        <pc:picChg chg="add del mod">
          <ac:chgData name="/학생/소프트웨어융합공학 한성욱" userId="01b73901-2f71-49e7-add6-8ea9244e8249" providerId="ADAL" clId="{A51DFBE3-E85F-46C8-B923-612876900B5E}" dt="2023-12-07T08:37:14.204" v="291" actId="478"/>
          <ac:picMkLst>
            <pc:docMk/>
            <pc:sldMk cId="800492750" sldId="267"/>
            <ac:picMk id="1026" creationId="{7976CD5E-3A07-8F26-FAEC-CD4F0D144444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7:12.191" v="202" actId="14100"/>
        <pc:sldMkLst>
          <pc:docMk/>
          <pc:sldMk cId="1192369727" sldId="268"/>
        </pc:sldMkLst>
        <pc:spChg chg="del">
          <ac:chgData name="/학생/소프트웨어융합공학 한성욱" userId="01b73901-2f71-49e7-add6-8ea9244e8249" providerId="ADAL" clId="{A51DFBE3-E85F-46C8-B923-612876900B5E}" dt="2023-12-07T07:46:59.561" v="40" actId="478"/>
          <ac:spMkLst>
            <pc:docMk/>
            <pc:sldMk cId="1192369727" sldId="268"/>
            <ac:spMk id="2" creationId="{D2E88040-939C-F51D-5603-0B2FFF9F23CE}"/>
          </ac:spMkLst>
        </pc:spChg>
        <pc:picChg chg="add mod modCrop">
          <ac:chgData name="/학생/소프트웨어융합공학 한성욱" userId="01b73901-2f71-49e7-add6-8ea9244e8249" providerId="ADAL" clId="{A51DFBE3-E85F-46C8-B923-612876900B5E}" dt="2023-12-07T08:27:12.191" v="202" actId="14100"/>
          <ac:picMkLst>
            <pc:docMk/>
            <pc:sldMk cId="1192369727" sldId="268"/>
            <ac:picMk id="8" creationId="{DF974708-93D3-3B68-4AC6-E28A40DDA44A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8:23.332" v="217" actId="14100"/>
        <pc:sldMkLst>
          <pc:docMk/>
          <pc:sldMk cId="1748313128" sldId="269"/>
        </pc:sldMkLst>
        <pc:spChg chg="del">
          <ac:chgData name="/학생/소프트웨어융합공학 한성욱" userId="01b73901-2f71-49e7-add6-8ea9244e8249" providerId="ADAL" clId="{A51DFBE3-E85F-46C8-B923-612876900B5E}" dt="2023-12-07T07:47:57.921" v="63" actId="478"/>
          <ac:spMkLst>
            <pc:docMk/>
            <pc:sldMk cId="1748313128" sldId="269"/>
            <ac:spMk id="2" creationId="{D2E88040-939C-F51D-5603-0B2FFF9F23CE}"/>
          </ac:spMkLst>
        </pc:spChg>
        <pc:picChg chg="add mod modCrop">
          <ac:chgData name="/학생/소프트웨어융합공학 한성욱" userId="01b73901-2f71-49e7-add6-8ea9244e8249" providerId="ADAL" clId="{A51DFBE3-E85F-46C8-B923-612876900B5E}" dt="2023-12-07T08:28:23.332" v="217" actId="14100"/>
          <ac:picMkLst>
            <pc:docMk/>
            <pc:sldMk cId="1748313128" sldId="269"/>
            <ac:picMk id="4" creationId="{C172F01C-2D8C-1412-1742-32C56816978A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9:38.303" v="233" actId="14100"/>
        <pc:sldMkLst>
          <pc:docMk/>
          <pc:sldMk cId="2573629043" sldId="270"/>
        </pc:sldMkLst>
        <pc:spChg chg="del mod">
          <ac:chgData name="/학생/소프트웨어융합공학 한성욱" userId="01b73901-2f71-49e7-add6-8ea9244e8249" providerId="ADAL" clId="{A51DFBE3-E85F-46C8-B923-612876900B5E}" dt="2023-12-07T07:48:34.704" v="71" actId="478"/>
          <ac:spMkLst>
            <pc:docMk/>
            <pc:sldMk cId="2573629043" sldId="270"/>
            <ac:spMk id="2" creationId="{D2E88040-939C-F51D-5603-0B2FFF9F23CE}"/>
          </ac:spMkLst>
        </pc:spChg>
        <pc:picChg chg="add del mod">
          <ac:chgData name="/학생/소프트웨어융합공학 한성욱" userId="01b73901-2f71-49e7-add6-8ea9244e8249" providerId="ADAL" clId="{A51DFBE3-E85F-46C8-B923-612876900B5E}" dt="2023-12-07T07:53:08.124" v="119" actId="478"/>
          <ac:picMkLst>
            <pc:docMk/>
            <pc:sldMk cId="2573629043" sldId="270"/>
            <ac:picMk id="4" creationId="{8D5C16B2-A384-79E4-6206-62B54A53B41C}"/>
          </ac:picMkLst>
        </pc:picChg>
        <pc:picChg chg="add mod modCrop">
          <ac:chgData name="/학생/소프트웨어융합공학 한성욱" userId="01b73901-2f71-49e7-add6-8ea9244e8249" providerId="ADAL" clId="{A51DFBE3-E85F-46C8-B923-612876900B5E}" dt="2023-12-07T08:29:38.303" v="233" actId="14100"/>
          <ac:picMkLst>
            <pc:docMk/>
            <pc:sldMk cId="2573629043" sldId="270"/>
            <ac:picMk id="9" creationId="{500F697F-ED9D-3B3E-862E-93081B0C85C3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9:58.834" v="239" actId="14100"/>
        <pc:sldMkLst>
          <pc:docMk/>
          <pc:sldMk cId="2694140627" sldId="271"/>
        </pc:sldMkLst>
        <pc:spChg chg="del">
          <ac:chgData name="/학생/소프트웨어융합공학 한성욱" userId="01b73901-2f71-49e7-add6-8ea9244e8249" providerId="ADAL" clId="{A51DFBE3-E85F-46C8-B923-612876900B5E}" dt="2023-12-07T07:48:44.757" v="77" actId="478"/>
          <ac:spMkLst>
            <pc:docMk/>
            <pc:sldMk cId="2694140627" sldId="271"/>
            <ac:spMk id="2" creationId="{D2E88040-939C-F51D-5603-0B2FFF9F23CE}"/>
          </ac:spMkLst>
        </pc:spChg>
        <pc:spChg chg="add del">
          <ac:chgData name="/학생/소프트웨어융합공학 한성욱" userId="01b73901-2f71-49e7-add6-8ea9244e8249" providerId="ADAL" clId="{A51DFBE3-E85F-46C8-B923-612876900B5E}" dt="2023-12-07T08:08:31.937" v="129" actId="22"/>
          <ac:spMkLst>
            <pc:docMk/>
            <pc:sldMk cId="2694140627" sldId="271"/>
            <ac:spMk id="9" creationId="{330B7068-7D4C-5F4E-A1FE-181350FE418B}"/>
          </ac:spMkLst>
        </pc:spChg>
        <pc:spChg chg="add del">
          <ac:chgData name="/학생/소프트웨어융합공학 한성욱" userId="01b73901-2f71-49e7-add6-8ea9244e8249" providerId="ADAL" clId="{A51DFBE3-E85F-46C8-B923-612876900B5E}" dt="2023-12-07T08:08:37.176" v="131" actId="22"/>
          <ac:spMkLst>
            <pc:docMk/>
            <pc:sldMk cId="2694140627" sldId="271"/>
            <ac:spMk id="11" creationId="{43AC1C8E-21B7-7E4A-95B0-9758DE913E23}"/>
          </ac:spMkLst>
        </pc:spChg>
        <pc:spChg chg="mod">
          <ac:chgData name="/학생/소프트웨어융합공학 한성욱" userId="01b73901-2f71-49e7-add6-8ea9244e8249" providerId="ADAL" clId="{A51DFBE3-E85F-46C8-B923-612876900B5E}" dt="2023-12-07T08:11:50.594" v="134"/>
          <ac:spMkLst>
            <pc:docMk/>
            <pc:sldMk cId="2694140627" sldId="271"/>
            <ac:spMk id="170" creationId="{00000000-0000-0000-0000-000000000000}"/>
          </ac:spMkLst>
        </pc:spChg>
        <pc:picChg chg="add mod modCrop">
          <ac:chgData name="/학생/소프트웨어융합공학 한성욱" userId="01b73901-2f71-49e7-add6-8ea9244e8249" providerId="ADAL" clId="{A51DFBE3-E85F-46C8-B923-612876900B5E}" dt="2023-12-07T08:29:58.834" v="239" actId="14100"/>
          <ac:picMkLst>
            <pc:docMk/>
            <pc:sldMk cId="2694140627" sldId="271"/>
            <ac:picMk id="4" creationId="{275C6A7A-F7BC-C41C-1F11-DB4B8B3D5DEB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58:54.147" v="304" actId="20577"/>
        <pc:sldMkLst>
          <pc:docMk/>
          <pc:sldMk cId="1169410040" sldId="272"/>
        </pc:sldMkLst>
        <pc:spChg chg="del">
          <ac:chgData name="/학생/소프트웨어융합공학 한성욱" userId="01b73901-2f71-49e7-add6-8ea9244e8249" providerId="ADAL" clId="{A51DFBE3-E85F-46C8-B923-612876900B5E}" dt="2023-12-07T07:49:24.373" v="84" actId="478"/>
          <ac:spMkLst>
            <pc:docMk/>
            <pc:sldMk cId="1169410040" sldId="272"/>
            <ac:spMk id="2" creationId="{D2E88040-939C-F51D-5603-0B2FFF9F23CE}"/>
          </ac:spMkLst>
        </pc:spChg>
        <pc:spChg chg="mod">
          <ac:chgData name="/학생/소프트웨어융합공학 한성욱" userId="01b73901-2f71-49e7-add6-8ea9244e8249" providerId="ADAL" clId="{A51DFBE3-E85F-46C8-B923-612876900B5E}" dt="2023-12-07T08:58:54.147" v="304" actId="20577"/>
          <ac:spMkLst>
            <pc:docMk/>
            <pc:sldMk cId="1169410040" sldId="272"/>
            <ac:spMk id="170" creationId="{00000000-0000-0000-0000-000000000000}"/>
          </ac:spMkLst>
        </pc:spChg>
        <pc:picChg chg="add mod">
          <ac:chgData name="/학생/소프트웨어융합공학 한성욱" userId="01b73901-2f71-49e7-add6-8ea9244e8249" providerId="ADAL" clId="{A51DFBE3-E85F-46C8-B923-612876900B5E}" dt="2023-12-07T08:30:10.376" v="243" actId="14100"/>
          <ac:picMkLst>
            <pc:docMk/>
            <pc:sldMk cId="1169410040" sldId="272"/>
            <ac:picMk id="4" creationId="{0FAAB0A3-BC31-E217-842B-E5303FEF7AF3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8:46.067" v="227" actId="14100"/>
        <pc:sldMkLst>
          <pc:docMk/>
          <pc:sldMk cId="1593940873" sldId="273"/>
        </pc:sldMkLst>
        <pc:picChg chg="add mod">
          <ac:chgData name="/학생/소프트웨어융합공학 한성욱" userId="01b73901-2f71-49e7-add6-8ea9244e8249" providerId="ADAL" clId="{A51DFBE3-E85F-46C8-B923-612876900B5E}" dt="2023-12-07T08:28:46.067" v="227" actId="14100"/>
          <ac:picMkLst>
            <pc:docMk/>
            <pc:sldMk cId="1593940873" sldId="273"/>
            <ac:picMk id="4" creationId="{FD113712-E5A3-93F9-A279-B5251C3AE29F}"/>
          </ac:picMkLst>
        </pc:picChg>
        <pc:picChg chg="del">
          <ac:chgData name="/학생/소프트웨어융합공학 한성욱" userId="01b73901-2f71-49e7-add6-8ea9244e8249" providerId="ADAL" clId="{A51DFBE3-E85F-46C8-B923-612876900B5E}" dt="2023-12-07T08:28:34.132" v="218" actId="478"/>
          <ac:picMkLst>
            <pc:docMk/>
            <pc:sldMk cId="1593940873" sldId="273"/>
            <ac:picMk id="11" creationId="{4850BBF7-3C8F-0E6B-8FEA-0F213ECC443F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30:33.768" v="249" actId="14100"/>
        <pc:sldMkLst>
          <pc:docMk/>
          <pc:sldMk cId="3429329583" sldId="274"/>
        </pc:sldMkLst>
        <pc:spChg chg="del">
          <ac:chgData name="/학생/소프트웨어융합공학 한성욱" userId="01b73901-2f71-49e7-add6-8ea9244e8249" providerId="ADAL" clId="{A51DFBE3-E85F-46C8-B923-612876900B5E}" dt="2023-12-07T07:49:42.194" v="91" actId="478"/>
          <ac:spMkLst>
            <pc:docMk/>
            <pc:sldMk cId="3429329583" sldId="274"/>
            <ac:spMk id="2" creationId="{D2E88040-939C-F51D-5603-0B2FFF9F23CE}"/>
          </ac:spMkLst>
        </pc:spChg>
        <pc:picChg chg="add mod modCrop">
          <ac:chgData name="/학생/소프트웨어융합공학 한성욱" userId="01b73901-2f71-49e7-add6-8ea9244e8249" providerId="ADAL" clId="{A51DFBE3-E85F-46C8-B923-612876900B5E}" dt="2023-12-07T08:30:33.768" v="249" actId="14100"/>
          <ac:picMkLst>
            <pc:docMk/>
            <pc:sldMk cId="3429329583" sldId="274"/>
            <ac:picMk id="4" creationId="{44866A0C-0F8D-A3AB-9541-5EE1A14CE369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31:12.850" v="255" actId="14100"/>
        <pc:sldMkLst>
          <pc:docMk/>
          <pc:sldMk cId="181085524" sldId="277"/>
        </pc:sldMkLst>
        <pc:spChg chg="del">
          <ac:chgData name="/학생/소프트웨어융합공학 한성욱" userId="01b73901-2f71-49e7-add6-8ea9244e8249" providerId="ADAL" clId="{A51DFBE3-E85F-46C8-B923-612876900B5E}" dt="2023-12-07T07:50:51.191" v="98" actId="478"/>
          <ac:spMkLst>
            <pc:docMk/>
            <pc:sldMk cId="181085524" sldId="277"/>
            <ac:spMk id="2" creationId="{D2E88040-939C-F51D-5603-0B2FFF9F23CE}"/>
          </ac:spMkLst>
        </pc:spChg>
        <pc:picChg chg="add mod modCrop">
          <ac:chgData name="/학생/소프트웨어융합공학 한성욱" userId="01b73901-2f71-49e7-add6-8ea9244e8249" providerId="ADAL" clId="{A51DFBE3-E85F-46C8-B923-612876900B5E}" dt="2023-12-07T08:31:12.850" v="255" actId="14100"/>
          <ac:picMkLst>
            <pc:docMk/>
            <pc:sldMk cId="181085524" sldId="277"/>
            <ac:picMk id="4" creationId="{13D38199-F010-CDF0-2F96-72E8E1F603ED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7:22.851" v="205" actId="14100"/>
        <pc:sldMkLst>
          <pc:docMk/>
          <pc:sldMk cId="3644403432" sldId="278"/>
        </pc:sldMkLst>
        <pc:spChg chg="del">
          <ac:chgData name="/학생/소프트웨어융합공학 한성욱" userId="01b73901-2f71-49e7-add6-8ea9244e8249" providerId="ADAL" clId="{A51DFBE3-E85F-46C8-B923-612876900B5E}" dt="2023-12-07T07:47:08.983" v="47" actId="478"/>
          <ac:spMkLst>
            <pc:docMk/>
            <pc:sldMk cId="3644403432" sldId="278"/>
            <ac:spMk id="2" creationId="{D2E88040-939C-F51D-5603-0B2FFF9F23CE}"/>
          </ac:spMkLst>
        </pc:spChg>
        <pc:picChg chg="add mod">
          <ac:chgData name="/학생/소프트웨어융합공학 한성욱" userId="01b73901-2f71-49e7-add6-8ea9244e8249" providerId="ADAL" clId="{A51DFBE3-E85F-46C8-B923-612876900B5E}" dt="2023-12-07T07:47:20.322" v="53" actId="14100"/>
          <ac:picMkLst>
            <pc:docMk/>
            <pc:sldMk cId="3644403432" sldId="278"/>
            <ac:picMk id="4" creationId="{216AB1CC-9B4F-A4FF-6CA9-891418941CAA}"/>
          </ac:picMkLst>
        </pc:picChg>
        <pc:picChg chg="add mod">
          <ac:chgData name="/학생/소프트웨어융합공학 한성욱" userId="01b73901-2f71-49e7-add6-8ea9244e8249" providerId="ADAL" clId="{A51DFBE3-E85F-46C8-B923-612876900B5E}" dt="2023-12-07T08:27:22.851" v="205" actId="14100"/>
          <ac:picMkLst>
            <pc:docMk/>
            <pc:sldMk cId="3644403432" sldId="278"/>
            <ac:picMk id="9" creationId="{8DA0D0B8-447A-7568-4341-8AFD496280AC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7:46:45.769" v="39" actId="1076"/>
        <pc:sldMkLst>
          <pc:docMk/>
          <pc:sldMk cId="1615325281" sldId="280"/>
        </pc:sldMkLst>
        <pc:spChg chg="del">
          <ac:chgData name="/학생/소프트웨어융합공학 한성욱" userId="01b73901-2f71-49e7-add6-8ea9244e8249" providerId="ADAL" clId="{A51DFBE3-E85F-46C8-B923-612876900B5E}" dt="2023-12-07T07:46:26.696" v="37" actId="478"/>
          <ac:spMkLst>
            <pc:docMk/>
            <pc:sldMk cId="1615325281" sldId="280"/>
            <ac:spMk id="2" creationId="{D2E88040-939C-F51D-5603-0B2FFF9F23CE}"/>
          </ac:spMkLst>
        </pc:spChg>
        <pc:picChg chg="add mod">
          <ac:chgData name="/학생/소프트웨어융합공학 한성욱" userId="01b73901-2f71-49e7-add6-8ea9244e8249" providerId="ADAL" clId="{A51DFBE3-E85F-46C8-B923-612876900B5E}" dt="2023-12-07T07:46:45.769" v="39" actId="1076"/>
          <ac:picMkLst>
            <pc:docMk/>
            <pc:sldMk cId="1615325281" sldId="280"/>
            <ac:picMk id="3" creationId="{0195A8B0-3FC3-0C4E-71A6-FAA190FE5AA4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7:46:23.158" v="36" actId="1076"/>
        <pc:sldMkLst>
          <pc:docMk/>
          <pc:sldMk cId="4278827570" sldId="281"/>
        </pc:sldMkLst>
        <pc:spChg chg="del">
          <ac:chgData name="/학생/소프트웨어융합공학 한성욱" userId="01b73901-2f71-49e7-add6-8ea9244e8249" providerId="ADAL" clId="{A51DFBE3-E85F-46C8-B923-612876900B5E}" dt="2023-12-07T07:45:16.536" v="29" actId="478"/>
          <ac:spMkLst>
            <pc:docMk/>
            <pc:sldMk cId="4278827570" sldId="281"/>
            <ac:spMk id="2" creationId="{D2E88040-939C-F51D-5603-0B2FFF9F23CE}"/>
          </ac:spMkLst>
        </pc:spChg>
        <pc:picChg chg="add mod">
          <ac:chgData name="/학생/소프트웨어융합공학 한성욱" userId="01b73901-2f71-49e7-add6-8ea9244e8249" providerId="ADAL" clId="{A51DFBE3-E85F-46C8-B923-612876900B5E}" dt="2023-12-07T07:46:23.158" v="36" actId="1076"/>
          <ac:picMkLst>
            <pc:docMk/>
            <pc:sldMk cId="4278827570" sldId="281"/>
            <ac:picMk id="4" creationId="{27BB1420-AC81-84E1-3A97-8526D0076B8F}"/>
          </ac:picMkLst>
        </pc:picChg>
      </pc:sldChg>
      <pc:sldChg chg="addSp delSp modSp mod">
        <pc:chgData name="/학생/소프트웨어융합공학 한성욱" userId="01b73901-2f71-49e7-add6-8ea9244e8249" providerId="ADAL" clId="{A51DFBE3-E85F-46C8-B923-612876900B5E}" dt="2023-12-07T08:27:49.082" v="211" actId="14100"/>
        <pc:sldMkLst>
          <pc:docMk/>
          <pc:sldMk cId="2584178110" sldId="282"/>
        </pc:sldMkLst>
        <pc:spChg chg="del">
          <ac:chgData name="/학생/소프트웨어융합공학 한성욱" userId="01b73901-2f71-49e7-add6-8ea9244e8249" providerId="ADAL" clId="{A51DFBE3-E85F-46C8-B923-612876900B5E}" dt="2023-12-07T07:47:25.132" v="54" actId="478"/>
          <ac:spMkLst>
            <pc:docMk/>
            <pc:sldMk cId="2584178110" sldId="282"/>
            <ac:spMk id="2" creationId="{D2E88040-939C-F51D-5603-0B2FFF9F23CE}"/>
          </ac:spMkLst>
        </pc:spChg>
        <pc:spChg chg="mod">
          <ac:chgData name="/학생/소프트웨어융합공학 한성욱" userId="01b73901-2f71-49e7-add6-8ea9244e8249" providerId="ADAL" clId="{A51DFBE3-E85F-46C8-B923-612876900B5E}" dt="2023-12-07T08:00:24.549" v="127" actId="1076"/>
          <ac:spMkLst>
            <pc:docMk/>
            <pc:sldMk cId="2584178110" sldId="282"/>
            <ac:spMk id="8" creationId="{10B14611-A256-860C-02FB-8D2A75DF7750}"/>
          </ac:spMkLst>
        </pc:spChg>
        <pc:picChg chg="add mod modCrop">
          <ac:chgData name="/학생/소프트웨어융합공학 한성욱" userId="01b73901-2f71-49e7-add6-8ea9244e8249" providerId="ADAL" clId="{A51DFBE3-E85F-46C8-B923-612876900B5E}" dt="2023-12-07T08:27:49.082" v="211" actId="14100"/>
          <ac:picMkLst>
            <pc:docMk/>
            <pc:sldMk cId="2584178110" sldId="282"/>
            <ac:picMk id="4" creationId="{B3FA0E66-3908-8A1C-B8FE-0132A9C09FAE}"/>
          </ac:picMkLst>
        </pc:picChg>
      </pc:sldChg>
      <pc:sldChg chg="addSp delSp modSp new mod">
        <pc:chgData name="/학생/소프트웨어융합공학 한성욱" userId="01b73901-2f71-49e7-add6-8ea9244e8249" providerId="ADAL" clId="{A51DFBE3-E85F-46C8-B923-612876900B5E}" dt="2023-12-07T08:32:44.092" v="283" actId="12789"/>
        <pc:sldMkLst>
          <pc:docMk/>
          <pc:sldMk cId="2576868786" sldId="283"/>
        </pc:sldMkLst>
        <pc:spChg chg="del">
          <ac:chgData name="/학생/소프트웨어융합공학 한성욱" userId="01b73901-2f71-49e7-add6-8ea9244e8249" providerId="ADAL" clId="{A51DFBE3-E85F-46C8-B923-612876900B5E}" dt="2023-12-07T08:32:21.016" v="260" actId="478"/>
          <ac:spMkLst>
            <pc:docMk/>
            <pc:sldMk cId="2576868786" sldId="283"/>
            <ac:spMk id="2" creationId="{1F864B8A-81FE-0C58-D1BB-353C2737CCB7}"/>
          </ac:spMkLst>
        </pc:spChg>
        <pc:spChg chg="del">
          <ac:chgData name="/학생/소프트웨어융합공학 한성욱" userId="01b73901-2f71-49e7-add6-8ea9244e8249" providerId="ADAL" clId="{A51DFBE3-E85F-46C8-B923-612876900B5E}" dt="2023-12-07T08:32:21.016" v="260" actId="478"/>
          <ac:spMkLst>
            <pc:docMk/>
            <pc:sldMk cId="2576868786" sldId="283"/>
            <ac:spMk id="3" creationId="{6189E3F0-1E5D-6C92-9D10-20509E0B5459}"/>
          </ac:spMkLst>
        </pc:spChg>
        <pc:spChg chg="del">
          <ac:chgData name="/학생/소프트웨어융합공학 한성욱" userId="01b73901-2f71-49e7-add6-8ea9244e8249" providerId="ADAL" clId="{A51DFBE3-E85F-46C8-B923-612876900B5E}" dt="2023-12-07T08:32:21.016" v="260" actId="478"/>
          <ac:spMkLst>
            <pc:docMk/>
            <pc:sldMk cId="2576868786" sldId="283"/>
            <ac:spMk id="4" creationId="{B820247B-AF9F-7747-9055-80B6360B244C}"/>
          </ac:spMkLst>
        </pc:spChg>
        <pc:spChg chg="add mod">
          <ac:chgData name="/학생/소프트웨어융합공학 한성욱" userId="01b73901-2f71-49e7-add6-8ea9244e8249" providerId="ADAL" clId="{A51DFBE3-E85F-46C8-B923-612876900B5E}" dt="2023-12-07T08:32:44.092" v="283" actId="12789"/>
          <ac:spMkLst>
            <pc:docMk/>
            <pc:sldMk cId="2576868786" sldId="283"/>
            <ac:spMk id="5" creationId="{9E32435A-12E4-CC62-3FE9-73F3A0EE1763}"/>
          </ac:spMkLst>
        </pc:spChg>
      </pc:sldChg>
    </pc:docChg>
  </pc:docChgLst>
  <pc:docChgLst>
    <pc:chgData name="함범진" userId="S::hak891@office.inha.ac.kr::d6420a4c-4690-4530-a41f-f9940c34d951" providerId="AD" clId="Web-{BE05D20C-1636-94A6-8920-EAC5C21FCD68}"/>
    <pc:docChg chg="modSld sldOrd">
      <pc:chgData name="함범진" userId="S::hak891@office.inha.ac.kr::d6420a4c-4690-4530-a41f-f9940c34d951" providerId="AD" clId="Web-{BE05D20C-1636-94A6-8920-EAC5C21FCD68}" dt="2023-12-07T09:08:38.964" v="28"/>
      <pc:docMkLst>
        <pc:docMk/>
      </pc:docMkLst>
      <pc:sldChg chg="addSp delSp modSp">
        <pc:chgData name="함범진" userId="S::hak891@office.inha.ac.kr::d6420a4c-4690-4530-a41f-f9940c34d951" providerId="AD" clId="Web-{BE05D20C-1636-94A6-8920-EAC5C21FCD68}" dt="2023-12-07T09:08:36.855" v="27" actId="20577"/>
        <pc:sldMkLst>
          <pc:docMk/>
          <pc:sldMk cId="3429329583" sldId="274"/>
        </pc:sldMkLst>
        <pc:spChg chg="add del mod">
          <ac:chgData name="함범진" userId="S::hak891@office.inha.ac.kr::d6420a4c-4690-4530-a41f-f9940c34d951" providerId="AD" clId="Web-{BE05D20C-1636-94A6-8920-EAC5C21FCD68}" dt="2023-12-07T09:02:09.041" v="1"/>
          <ac:spMkLst>
            <pc:docMk/>
            <pc:sldMk cId="3429329583" sldId="274"/>
            <ac:spMk id="3" creationId="{8E5BFE4F-3921-60A0-39D8-E24334807025}"/>
          </ac:spMkLst>
        </pc:spChg>
        <pc:spChg chg="add del mod">
          <ac:chgData name="함범진" userId="S::hak891@office.inha.ac.kr::d6420a4c-4690-4530-a41f-f9940c34d951" providerId="AD" clId="Web-{BE05D20C-1636-94A6-8920-EAC5C21FCD68}" dt="2023-12-07T09:02:21.558" v="3"/>
          <ac:spMkLst>
            <pc:docMk/>
            <pc:sldMk cId="3429329583" sldId="274"/>
            <ac:spMk id="9" creationId="{C1E326C3-AF46-95A5-05E2-7CFDB9DE4DB8}"/>
          </ac:spMkLst>
        </pc:spChg>
        <pc:spChg chg="add mod">
          <ac:chgData name="함범진" userId="S::hak891@office.inha.ac.kr::d6420a4c-4690-4530-a41f-f9940c34d951" providerId="AD" clId="Web-{BE05D20C-1636-94A6-8920-EAC5C21FCD68}" dt="2023-12-07T09:08:36.855" v="27" actId="20577"/>
          <ac:spMkLst>
            <pc:docMk/>
            <pc:sldMk cId="3429329583" sldId="274"/>
            <ac:spMk id="11" creationId="{9819D57F-AC44-B201-A7AA-B2E313C068C2}"/>
          </ac:spMkLst>
        </pc:spChg>
        <pc:spChg chg="add del">
          <ac:chgData name="함범진" userId="S::hak891@office.inha.ac.kr::d6420a4c-4690-4530-a41f-f9940c34d951" providerId="AD" clId="Web-{BE05D20C-1636-94A6-8920-EAC5C21FCD68}" dt="2023-12-07T09:02:17.948" v="2"/>
          <ac:spMkLst>
            <pc:docMk/>
            <pc:sldMk cId="3429329583" sldId="274"/>
            <ac:spMk id="170" creationId="{00000000-0000-0000-0000-000000000000}"/>
          </ac:spMkLst>
        </pc:spChg>
      </pc:sldChg>
      <pc:sldChg chg="ord">
        <pc:chgData name="함범진" userId="S::hak891@office.inha.ac.kr::d6420a4c-4690-4530-a41f-f9940c34d951" providerId="AD" clId="Web-{BE05D20C-1636-94A6-8920-EAC5C21FCD68}" dt="2023-12-07T09:08:38.964" v="28"/>
        <pc:sldMkLst>
          <pc:docMk/>
          <pc:sldMk cId="4151914077" sldId="284"/>
        </pc:sldMkLst>
      </pc:sldChg>
    </pc:docChg>
  </pc:docChgLst>
  <pc:docChgLst>
    <pc:chgData name="함범진" userId="S::hak891@office.inha.ac.kr::d6420a4c-4690-4530-a41f-f9940c34d951" providerId="AD" clId="Web-{E6B7AED4-0F8D-15A8-6BC7-EDBC2AEB9032}"/>
    <pc:docChg chg="addSld delSld modSld sldOrd">
      <pc:chgData name="함범진" userId="S::hak891@office.inha.ac.kr::d6420a4c-4690-4530-a41f-f9940c34d951" providerId="AD" clId="Web-{E6B7AED4-0F8D-15A8-6BC7-EDBC2AEB9032}" dt="2023-12-07T08:14:53.258" v="645"/>
      <pc:docMkLst>
        <pc:docMk/>
      </pc:docMkLst>
      <pc:sldChg chg="modSp">
        <pc:chgData name="함범진" userId="S::hak891@office.inha.ac.kr::d6420a4c-4690-4530-a41f-f9940c34d951" providerId="AD" clId="Web-{E6B7AED4-0F8D-15A8-6BC7-EDBC2AEB9032}" dt="2023-12-07T08:14:38.819" v="644" actId="1076"/>
        <pc:sldMkLst>
          <pc:docMk/>
          <pc:sldMk cId="0" sldId="258"/>
        </pc:sldMkLst>
        <pc:picChg chg="mod">
          <ac:chgData name="함범진" userId="S::hak891@office.inha.ac.kr::d6420a4c-4690-4530-a41f-f9940c34d951" providerId="AD" clId="Web-{E6B7AED4-0F8D-15A8-6BC7-EDBC2AEB9032}" dt="2023-12-07T08:13:23.189" v="643" actId="1076"/>
          <ac:picMkLst>
            <pc:docMk/>
            <pc:sldMk cId="0" sldId="258"/>
            <ac:picMk id="8" creationId="{1BB04652-D45F-706F-85C9-317221C0CA82}"/>
          </ac:picMkLst>
        </pc:picChg>
        <pc:picChg chg="mod">
          <ac:chgData name="함범진" userId="S::hak891@office.inha.ac.kr::d6420a4c-4690-4530-a41f-f9940c34d951" providerId="AD" clId="Web-{E6B7AED4-0F8D-15A8-6BC7-EDBC2AEB9032}" dt="2023-12-07T08:14:38.819" v="644" actId="1076"/>
          <ac:picMkLst>
            <pc:docMk/>
            <pc:sldMk cId="0" sldId="258"/>
            <ac:picMk id="10" creationId="{AFE8910E-A017-6EFA-C51E-433B021C1425}"/>
          </ac:picMkLst>
        </pc:picChg>
      </pc:sldChg>
      <pc:sldChg chg="addSp delSp modSp">
        <pc:chgData name="함범진" userId="S::hak891@office.inha.ac.kr::d6420a4c-4690-4530-a41f-f9940c34d951" providerId="AD" clId="Web-{E6B7AED4-0F8D-15A8-6BC7-EDBC2AEB9032}" dt="2023-12-07T07:36:04.154" v="450" actId="20577"/>
        <pc:sldMkLst>
          <pc:docMk/>
          <pc:sldMk cId="1192369727" sldId="268"/>
        </pc:sldMkLst>
        <pc:spChg chg="mod">
          <ac:chgData name="함범진" userId="S::hak891@office.inha.ac.kr::d6420a4c-4690-4530-a41f-f9940c34d951" providerId="AD" clId="Web-{E6B7AED4-0F8D-15A8-6BC7-EDBC2AEB9032}" dt="2023-12-07T07:13:37.807" v="301" actId="20577"/>
          <ac:spMkLst>
            <pc:docMk/>
            <pc:sldMk cId="1192369727" sldId="268"/>
            <ac:spMk id="2" creationId="{D2E88040-939C-F51D-5603-0B2FFF9F23CE}"/>
          </ac:spMkLst>
        </pc:spChg>
        <pc:spChg chg="mod">
          <ac:chgData name="함범진" userId="S::hak891@office.inha.ac.kr::d6420a4c-4690-4530-a41f-f9940c34d951" providerId="AD" clId="Web-{E6B7AED4-0F8D-15A8-6BC7-EDBC2AEB9032}" dt="2023-12-07T07:36:04.154" v="450" actId="20577"/>
          <ac:spMkLst>
            <pc:docMk/>
            <pc:sldMk cId="1192369727" sldId="268"/>
            <ac:spMk id="3" creationId="{88D2692A-43A0-D503-66EF-471197F647D6}"/>
          </ac:spMkLst>
        </pc:spChg>
        <pc:spChg chg="add del mod">
          <ac:chgData name="함범진" userId="S::hak891@office.inha.ac.kr::d6420a4c-4690-4530-a41f-f9940c34d951" providerId="AD" clId="Web-{E6B7AED4-0F8D-15A8-6BC7-EDBC2AEB9032}" dt="2023-12-07T06:44:52.215" v="5"/>
          <ac:spMkLst>
            <pc:docMk/>
            <pc:sldMk cId="1192369727" sldId="268"/>
            <ac:spMk id="4" creationId="{6154EBFF-F875-C106-2575-1D89EB055780}"/>
          </ac:spMkLst>
        </pc:spChg>
        <pc:spChg chg="add del mod">
          <ac:chgData name="함범진" userId="S::hak891@office.inha.ac.kr::d6420a4c-4690-4530-a41f-f9940c34d951" providerId="AD" clId="Web-{E6B7AED4-0F8D-15A8-6BC7-EDBC2AEB9032}" dt="2023-12-07T06:49:00.127" v="68"/>
          <ac:spMkLst>
            <pc:docMk/>
            <pc:sldMk cId="1192369727" sldId="268"/>
            <ac:spMk id="9" creationId="{93ED47D7-3E1A-1C63-A068-F033D7D20619}"/>
          </ac:spMkLst>
        </pc:spChg>
        <pc:spChg chg="del">
          <ac:chgData name="함범진" userId="S::hak891@office.inha.ac.kr::d6420a4c-4690-4530-a41f-f9940c34d951" providerId="AD" clId="Web-{E6B7AED4-0F8D-15A8-6BC7-EDBC2AEB9032}" dt="2023-12-07T06:48:06.501" v="65"/>
          <ac:spMkLst>
            <pc:docMk/>
            <pc:sldMk cId="1192369727" sldId="268"/>
            <ac:spMk id="170" creationId="{00000000-0000-0000-0000-000000000000}"/>
          </ac:spMkLst>
        </pc:spChg>
      </pc:sldChg>
      <pc:sldChg chg="addSp delSp modSp ord">
        <pc:chgData name="함범진" userId="S::hak891@office.inha.ac.kr::d6420a4c-4690-4530-a41f-f9940c34d951" providerId="AD" clId="Web-{E6B7AED4-0F8D-15A8-6BC7-EDBC2AEB9032}" dt="2023-12-07T08:12:59.656" v="641"/>
        <pc:sldMkLst>
          <pc:docMk/>
          <pc:sldMk cId="1748313128" sldId="269"/>
        </pc:sldMkLst>
        <pc:spChg chg="del">
          <ac:chgData name="함범진" userId="S::hak891@office.inha.ac.kr::d6420a4c-4690-4530-a41f-f9940c34d951" providerId="AD" clId="Web-{E6B7AED4-0F8D-15A8-6BC7-EDBC2AEB9032}" dt="2023-12-07T08:05:30.499" v="568"/>
          <ac:spMkLst>
            <pc:docMk/>
            <pc:sldMk cId="1748313128" sldId="269"/>
            <ac:spMk id="3" creationId="{51600B36-D7D8-53FB-4D0C-A0075B34F553}"/>
          </ac:spMkLst>
        </pc:spChg>
        <pc:spChg chg="add del mod">
          <ac:chgData name="함범진" userId="S::hak891@office.inha.ac.kr::d6420a4c-4690-4530-a41f-f9940c34d951" providerId="AD" clId="Web-{E6B7AED4-0F8D-15A8-6BC7-EDBC2AEB9032}" dt="2023-12-07T08:05:45.188" v="575"/>
          <ac:spMkLst>
            <pc:docMk/>
            <pc:sldMk cId="1748313128" sldId="269"/>
            <ac:spMk id="9" creationId="{23ACB665-6DEB-A0B3-822F-652686C5FC31}"/>
          </ac:spMkLst>
        </pc:spChg>
        <pc:spChg chg="add del mod">
          <ac:chgData name="함범진" userId="S::hak891@office.inha.ac.kr::d6420a4c-4690-4530-a41f-f9940c34d951" providerId="AD" clId="Web-{E6B7AED4-0F8D-15A8-6BC7-EDBC2AEB9032}" dt="2023-12-07T08:05:39.343" v="573"/>
          <ac:spMkLst>
            <pc:docMk/>
            <pc:sldMk cId="1748313128" sldId="269"/>
            <ac:spMk id="10" creationId="{F9DA67D7-3CF0-AD90-15FD-D27B4083AB8A}"/>
          </ac:spMkLst>
        </pc:spChg>
        <pc:spChg chg="add mod">
          <ac:chgData name="함범진" userId="S::hak891@office.inha.ac.kr::d6420a4c-4690-4530-a41f-f9940c34d951" providerId="AD" clId="Web-{E6B7AED4-0F8D-15A8-6BC7-EDBC2AEB9032}" dt="2023-12-07T08:12:52.437" v="640" actId="20577"/>
          <ac:spMkLst>
            <pc:docMk/>
            <pc:sldMk cId="1748313128" sldId="269"/>
            <ac:spMk id="12" creationId="{C0EBD706-55AF-4A3E-6F12-1A94C64AB17B}"/>
          </ac:spMkLst>
        </pc:spChg>
        <pc:spChg chg="del">
          <ac:chgData name="함범진" userId="S::hak891@office.inha.ac.kr::d6420a4c-4690-4530-a41f-f9940c34d951" providerId="AD" clId="Web-{E6B7AED4-0F8D-15A8-6BC7-EDBC2AEB9032}" dt="2023-12-07T08:05:33.562" v="569"/>
          <ac:spMkLst>
            <pc:docMk/>
            <pc:sldMk cId="1748313128" sldId="269"/>
            <ac:spMk id="170" creationId="{00000000-0000-0000-0000-000000000000}"/>
          </ac:spMkLst>
        </pc:spChg>
      </pc:sldChg>
      <pc:sldChg chg="addSp modSp">
        <pc:chgData name="함범진" userId="S::hak891@office.inha.ac.kr::d6420a4c-4690-4530-a41f-f9940c34d951" providerId="AD" clId="Web-{E6B7AED4-0F8D-15A8-6BC7-EDBC2AEB9032}" dt="2023-12-07T07:12:54.570" v="267"/>
        <pc:sldMkLst>
          <pc:docMk/>
          <pc:sldMk cId="1593940873" sldId="273"/>
        </pc:sldMkLst>
        <pc:spChg chg="mod">
          <ac:chgData name="함범진" userId="S::hak891@office.inha.ac.kr::d6420a4c-4690-4530-a41f-f9940c34d951" providerId="AD" clId="Web-{E6B7AED4-0F8D-15A8-6BC7-EDBC2AEB9032}" dt="2023-12-07T07:12:22.896" v="266" actId="1076"/>
          <ac:spMkLst>
            <pc:docMk/>
            <pc:sldMk cId="1593940873" sldId="273"/>
            <ac:spMk id="4" creationId="{CA6E790A-E865-B12B-86F6-B8D42914C2F8}"/>
          </ac:spMkLst>
        </pc:spChg>
        <pc:cxnChg chg="add">
          <ac:chgData name="함범진" userId="S::hak891@office.inha.ac.kr::d6420a4c-4690-4530-a41f-f9940c34d951" providerId="AD" clId="Web-{E6B7AED4-0F8D-15A8-6BC7-EDBC2AEB9032}" dt="2023-12-07T07:12:54.570" v="267"/>
          <ac:cxnSpMkLst>
            <pc:docMk/>
            <pc:sldMk cId="1593940873" sldId="273"/>
            <ac:cxnSpMk id="8" creationId="{FD864DE7-0BF1-BB3A-72B4-0EE1177E7B1E}"/>
          </ac:cxnSpMkLst>
        </pc:cxnChg>
      </pc:sldChg>
      <pc:sldChg chg="addSp delSp modSp ord">
        <pc:chgData name="함범진" userId="S::hak891@office.inha.ac.kr::d6420a4c-4690-4530-a41f-f9940c34d951" providerId="AD" clId="Web-{E6B7AED4-0F8D-15A8-6BC7-EDBC2AEB9032}" dt="2023-12-07T08:11:05.039" v="634" actId="20577"/>
        <pc:sldMkLst>
          <pc:docMk/>
          <pc:sldMk cId="3644403432" sldId="278"/>
        </pc:sldMkLst>
        <pc:spChg chg="add del">
          <ac:chgData name="함범진" userId="S::hak891@office.inha.ac.kr::d6420a4c-4690-4530-a41f-f9940c34d951" providerId="AD" clId="Web-{E6B7AED4-0F8D-15A8-6BC7-EDBC2AEB9032}" dt="2023-12-07T07:22:28.767" v="377"/>
          <ac:spMkLst>
            <pc:docMk/>
            <pc:sldMk cId="3644403432" sldId="278"/>
            <ac:spMk id="4" creationId="{5C4C40EE-13E1-461C-409A-B989D2DC6DB4}"/>
          </ac:spMkLst>
        </pc:spChg>
        <pc:spChg chg="add del mod">
          <ac:chgData name="함범진" userId="S::hak891@office.inha.ac.kr::d6420a4c-4690-4530-a41f-f9940c34d951" providerId="AD" clId="Web-{E6B7AED4-0F8D-15A8-6BC7-EDBC2AEB9032}" dt="2023-12-07T07:22:37.159" v="381"/>
          <ac:spMkLst>
            <pc:docMk/>
            <pc:sldMk cId="3644403432" sldId="278"/>
            <ac:spMk id="9" creationId="{BBBF7A1D-7CDC-D155-B63D-F4A471930C4C}"/>
          </ac:spMkLst>
        </pc:spChg>
        <pc:spChg chg="add mod">
          <ac:chgData name="함범진" userId="S::hak891@office.inha.ac.kr::d6420a4c-4690-4530-a41f-f9940c34d951" providerId="AD" clId="Web-{E6B7AED4-0F8D-15A8-6BC7-EDBC2AEB9032}" dt="2023-12-07T08:11:05.039" v="634" actId="20577"/>
          <ac:spMkLst>
            <pc:docMk/>
            <pc:sldMk cId="3644403432" sldId="278"/>
            <ac:spMk id="11" creationId="{D673982D-9FFE-584D-27EF-A234E710CA82}"/>
          </ac:spMkLst>
        </pc:spChg>
        <pc:spChg chg="del">
          <ac:chgData name="함범진" userId="S::hak891@office.inha.ac.kr::d6420a4c-4690-4530-a41f-f9940c34d951" providerId="AD" clId="Web-{E6B7AED4-0F8D-15A8-6BC7-EDBC2AEB9032}" dt="2023-12-07T07:22:31.017" v="378"/>
          <ac:spMkLst>
            <pc:docMk/>
            <pc:sldMk cId="3644403432" sldId="278"/>
            <ac:spMk id="170" creationId="{00000000-0000-0000-0000-000000000000}"/>
          </ac:spMkLst>
        </pc:spChg>
      </pc:sldChg>
      <pc:sldChg chg="ord">
        <pc:chgData name="함범진" userId="S::hak891@office.inha.ac.kr::d6420a4c-4690-4530-a41f-f9940c34d951" providerId="AD" clId="Web-{E6B7AED4-0F8D-15A8-6BC7-EDBC2AEB9032}" dt="2023-12-07T08:11:16.258" v="636"/>
        <pc:sldMkLst>
          <pc:docMk/>
          <pc:sldMk cId="1615325281" sldId="280"/>
        </pc:sldMkLst>
      </pc:sldChg>
      <pc:sldChg chg="ord">
        <pc:chgData name="함범진" userId="S::hak891@office.inha.ac.kr::d6420a4c-4690-4530-a41f-f9940c34d951" providerId="AD" clId="Web-{E6B7AED4-0F8D-15A8-6BC7-EDBC2AEB9032}" dt="2023-12-07T08:14:53.258" v="645"/>
        <pc:sldMkLst>
          <pc:docMk/>
          <pc:sldMk cId="4278827570" sldId="281"/>
        </pc:sldMkLst>
      </pc:sldChg>
      <pc:sldChg chg="new del">
        <pc:chgData name="함범진" userId="S::hak891@office.inha.ac.kr::d6420a4c-4690-4530-a41f-f9940c34d951" providerId="AD" clId="Web-{E6B7AED4-0F8D-15A8-6BC7-EDBC2AEB9032}" dt="2023-12-07T07:39:46.686" v="476"/>
        <pc:sldMkLst>
          <pc:docMk/>
          <pc:sldMk cId="1414529111" sldId="282"/>
        </pc:sldMkLst>
      </pc:sldChg>
      <pc:sldChg chg="modSp add ord replId">
        <pc:chgData name="함범진" userId="S::hak891@office.inha.ac.kr::d6420a4c-4690-4530-a41f-f9940c34d951" providerId="AD" clId="Web-{E6B7AED4-0F8D-15A8-6BC7-EDBC2AEB9032}" dt="2023-12-07T08:10:50.803" v="617" actId="20577"/>
        <pc:sldMkLst>
          <pc:docMk/>
          <pc:sldMk cId="2584178110" sldId="282"/>
        </pc:sldMkLst>
        <pc:spChg chg="mod">
          <ac:chgData name="함범진" userId="S::hak891@office.inha.ac.kr::d6420a4c-4690-4530-a41f-f9940c34d951" providerId="AD" clId="Web-{E6B7AED4-0F8D-15A8-6BC7-EDBC2AEB9032}" dt="2023-12-07T07:40:15.485" v="497" actId="20577"/>
          <ac:spMkLst>
            <pc:docMk/>
            <pc:sldMk cId="2584178110" sldId="282"/>
            <ac:spMk id="6" creationId="{65D8EA5F-E862-B4F3-51DD-9F196460F1B0}"/>
          </ac:spMkLst>
        </pc:spChg>
        <pc:spChg chg="mod">
          <ac:chgData name="함범진" userId="S::hak891@office.inha.ac.kr::d6420a4c-4690-4530-a41f-f9940c34d951" providerId="AD" clId="Web-{E6B7AED4-0F8D-15A8-6BC7-EDBC2AEB9032}" dt="2023-12-07T08:10:50.803" v="617" actId="20577"/>
          <ac:spMkLst>
            <pc:docMk/>
            <pc:sldMk cId="2584178110" sldId="282"/>
            <ac:spMk id="11" creationId="{D673982D-9FFE-584D-27EF-A234E710CA82}"/>
          </ac:spMkLst>
        </pc:spChg>
        <pc:picChg chg="mod">
          <ac:chgData name="함범진" userId="S::hak891@office.inha.ac.kr::d6420a4c-4690-4530-a41f-f9940c34d951" providerId="AD" clId="Web-{E6B7AED4-0F8D-15A8-6BC7-EDBC2AEB9032}" dt="2023-12-07T07:52:37.928" v="533" actId="1076"/>
          <ac:picMkLst>
            <pc:docMk/>
            <pc:sldMk cId="2584178110" sldId="282"/>
            <ac:picMk id="4" creationId="{B3FA0E66-3908-8A1C-B8FE-0132A9C09FAE}"/>
          </ac:picMkLst>
        </pc:picChg>
      </pc:sldChg>
    </pc:docChg>
  </pc:docChgLst>
  <pc:docChgLst>
    <pc:chgData name="함범진" userId="S::hak891@office.inha.ac.kr::d6420a4c-4690-4530-a41f-f9940c34d951" providerId="AD" clId="Web-{9A76044D-6F97-E16B-08EC-E2AF4853B934}"/>
    <pc:docChg chg="modSld sldOrd">
      <pc:chgData name="함범진" userId="S::hak891@office.inha.ac.kr::d6420a4c-4690-4530-a41f-f9940c34d951" providerId="AD" clId="Web-{9A76044D-6F97-E16B-08EC-E2AF4853B934}" dt="2023-12-10T09:37:16.522" v="402" actId="20577"/>
      <pc:docMkLst>
        <pc:docMk/>
      </pc:docMkLst>
      <pc:sldChg chg="addSp modSp ord">
        <pc:chgData name="함범진" userId="S::hak891@office.inha.ac.kr::d6420a4c-4690-4530-a41f-f9940c34d951" providerId="AD" clId="Web-{9A76044D-6F97-E16B-08EC-E2AF4853B934}" dt="2023-12-10T09:37:16.522" v="402" actId="20577"/>
        <pc:sldMkLst>
          <pc:docMk/>
          <pc:sldMk cId="121600745" sldId="287"/>
        </pc:sldMkLst>
        <pc:spChg chg="mod">
          <ac:chgData name="함범진" userId="S::hak891@office.inha.ac.kr::d6420a4c-4690-4530-a41f-f9940c34d951" providerId="AD" clId="Web-{9A76044D-6F97-E16B-08EC-E2AF4853B934}" dt="2023-12-10T09:37:16.522" v="402" actId="20577"/>
          <ac:spMkLst>
            <pc:docMk/>
            <pc:sldMk cId="121600745" sldId="287"/>
            <ac:spMk id="2" creationId="{7B66CC5F-0326-0126-BA25-87BEB067BE0A}"/>
          </ac:spMkLst>
        </pc:spChg>
        <pc:spChg chg="mod">
          <ac:chgData name="함범진" userId="S::hak891@office.inha.ac.kr::d6420a4c-4690-4530-a41f-f9940c34d951" providerId="AD" clId="Web-{9A76044D-6F97-E16B-08EC-E2AF4853B934}" dt="2023-12-10T09:33:42.085" v="364" actId="20577"/>
          <ac:spMkLst>
            <pc:docMk/>
            <pc:sldMk cId="121600745" sldId="287"/>
            <ac:spMk id="158" creationId="{00000000-0000-0000-0000-000000000000}"/>
          </ac:spMkLst>
        </pc:spChg>
        <pc:picChg chg="mod">
          <ac:chgData name="함범진" userId="S::hak891@office.inha.ac.kr::d6420a4c-4690-4530-a41f-f9940c34d951" providerId="AD" clId="Web-{9A76044D-6F97-E16B-08EC-E2AF4853B934}" dt="2023-12-10T09:25:17.654" v="289" actId="1076"/>
          <ac:picMkLst>
            <pc:docMk/>
            <pc:sldMk cId="121600745" sldId="287"/>
            <ac:picMk id="5" creationId="{E5FCA9CD-899B-A8BD-6029-E3254CB4E712}"/>
          </ac:picMkLst>
        </pc:picChg>
        <pc:picChg chg="add mod">
          <ac:chgData name="함범진" userId="S::hak891@office.inha.ac.kr::d6420a4c-4690-4530-a41f-f9940c34d951" providerId="AD" clId="Web-{9A76044D-6F97-E16B-08EC-E2AF4853B934}" dt="2023-12-10T09:25:17.685" v="290" actId="1076"/>
          <ac:picMkLst>
            <pc:docMk/>
            <pc:sldMk cId="121600745" sldId="287"/>
            <ac:picMk id="6" creationId="{F69313C3-60A9-A786-E522-3FDB98459F7E}"/>
          </ac:picMkLst>
        </pc:picChg>
        <pc:picChg chg="add mod">
          <ac:chgData name="함범진" userId="S::hak891@office.inha.ac.kr::d6420a4c-4690-4530-a41f-f9940c34d951" providerId="AD" clId="Web-{9A76044D-6F97-E16B-08EC-E2AF4853B934}" dt="2023-12-10T09:25:17.701" v="291" actId="1076"/>
          <ac:picMkLst>
            <pc:docMk/>
            <pc:sldMk cId="121600745" sldId="287"/>
            <ac:picMk id="7" creationId="{038CA838-5CED-6165-1109-B47CED3B6CBA}"/>
          </ac:picMkLst>
        </pc:picChg>
      </pc:sldChg>
      <pc:sldChg chg="delSp modSp ord">
        <pc:chgData name="함범진" userId="S::hak891@office.inha.ac.kr::d6420a4c-4690-4530-a41f-f9940c34d951" providerId="AD" clId="Web-{9A76044D-6F97-E16B-08EC-E2AF4853B934}" dt="2023-12-10T09:35:14.732" v="384" actId="20577"/>
        <pc:sldMkLst>
          <pc:docMk/>
          <pc:sldMk cId="2919867380" sldId="288"/>
        </pc:sldMkLst>
        <pc:spChg chg="mod">
          <ac:chgData name="함범진" userId="S::hak891@office.inha.ac.kr::d6420a4c-4690-4530-a41f-f9940c34d951" providerId="AD" clId="Web-{9A76044D-6F97-E16B-08EC-E2AF4853B934}" dt="2023-12-10T09:35:14.732" v="384" actId="20577"/>
          <ac:spMkLst>
            <pc:docMk/>
            <pc:sldMk cId="2919867380" sldId="288"/>
            <ac:spMk id="2" creationId="{7B66CC5F-0326-0126-BA25-87BEB067BE0A}"/>
          </ac:spMkLst>
        </pc:spChg>
        <pc:picChg chg="del">
          <ac:chgData name="함범진" userId="S::hak891@office.inha.ac.kr::d6420a4c-4690-4530-a41f-f9940c34d951" providerId="AD" clId="Web-{9A76044D-6F97-E16B-08EC-E2AF4853B934}" dt="2023-12-10T09:09:23.718" v="15"/>
          <ac:picMkLst>
            <pc:docMk/>
            <pc:sldMk cId="2919867380" sldId="288"/>
            <ac:picMk id="6" creationId="{A81E281E-ED93-7606-579D-6192EABECBB7}"/>
          </ac:picMkLst>
        </pc:picChg>
        <pc:picChg chg="del mod">
          <ac:chgData name="함범진" userId="S::hak891@office.inha.ac.kr::d6420a4c-4690-4530-a41f-f9940c34d951" providerId="AD" clId="Web-{9A76044D-6F97-E16B-08EC-E2AF4853B934}" dt="2023-12-10T09:24:20.619" v="274"/>
          <ac:picMkLst>
            <pc:docMk/>
            <pc:sldMk cId="2919867380" sldId="288"/>
            <ac:picMk id="10" creationId="{FD82A6CF-4EBE-45EE-53F0-FA3A50B3526C}"/>
          </ac:picMkLst>
        </pc:picChg>
      </pc:sldChg>
    </pc:docChg>
  </pc:docChgLst>
  <pc:docChgLst>
    <pc:chgData name="고명진" userId="b84e2b06-5028-4487-85e1-3f5cf77a84a0" providerId="ADAL" clId="{B07A19C8-C0A7-44EC-8E7B-5C8D00ED58BB}"/>
    <pc:docChg chg="undo custSel addSld delSld modSld sldOrd">
      <pc:chgData name="고명진" userId="b84e2b06-5028-4487-85e1-3f5cf77a84a0" providerId="ADAL" clId="{B07A19C8-C0A7-44EC-8E7B-5C8D00ED58BB}" dt="2023-12-10T09:58:12.936" v="6318" actId="1076"/>
      <pc:docMkLst>
        <pc:docMk/>
      </pc:docMkLst>
      <pc:sldChg chg="addSp modSp mod">
        <pc:chgData name="고명진" userId="b84e2b06-5028-4487-85e1-3f5cf77a84a0" providerId="ADAL" clId="{B07A19C8-C0A7-44EC-8E7B-5C8D00ED58BB}" dt="2023-12-10T09:35:20.256" v="6026" actId="1076"/>
        <pc:sldMkLst>
          <pc:docMk/>
          <pc:sldMk cId="0" sldId="257"/>
        </pc:sldMkLst>
        <pc:spChg chg="add mod">
          <ac:chgData name="고명진" userId="b84e2b06-5028-4487-85e1-3f5cf77a84a0" providerId="ADAL" clId="{B07A19C8-C0A7-44EC-8E7B-5C8D00ED58BB}" dt="2023-12-10T09:35:20.256" v="6026" actId="1076"/>
          <ac:spMkLst>
            <pc:docMk/>
            <pc:sldMk cId="0" sldId="257"/>
            <ac:spMk id="2" creationId="{1F264FDE-A412-8FD8-C3D4-E78E802E2587}"/>
          </ac:spMkLst>
        </pc:spChg>
        <pc:spChg chg="add mod">
          <ac:chgData name="고명진" userId="b84e2b06-5028-4487-85e1-3f5cf77a84a0" providerId="ADAL" clId="{B07A19C8-C0A7-44EC-8E7B-5C8D00ED58BB}" dt="2023-12-10T09:35:20.256" v="6026" actId="1076"/>
          <ac:spMkLst>
            <pc:docMk/>
            <pc:sldMk cId="0" sldId="257"/>
            <ac:spMk id="3" creationId="{05906B73-A32C-D741-706D-7D519D301440}"/>
          </ac:spMkLst>
        </pc:spChg>
        <pc:spChg chg="mod">
          <ac:chgData name="고명진" userId="b84e2b06-5028-4487-85e1-3f5cf77a84a0" providerId="ADAL" clId="{B07A19C8-C0A7-44EC-8E7B-5C8D00ED58BB}" dt="2023-12-10T09:35:20.256" v="6026" actId="1076"/>
          <ac:spMkLst>
            <pc:docMk/>
            <pc:sldMk cId="0" sldId="257"/>
            <ac:spMk id="6" creationId="{365F2552-C4A1-2A1A-3653-0ECBFED184AF}"/>
          </ac:spMkLst>
        </pc:spChg>
        <pc:spChg chg="mod">
          <ac:chgData name="고명진" userId="b84e2b06-5028-4487-85e1-3f5cf77a84a0" providerId="ADAL" clId="{B07A19C8-C0A7-44EC-8E7B-5C8D00ED58BB}" dt="2023-12-10T09:35:20.256" v="6026" actId="1076"/>
          <ac:spMkLst>
            <pc:docMk/>
            <pc:sldMk cId="0" sldId="257"/>
            <ac:spMk id="7" creationId="{2010EF93-1DD2-F9DF-BBE4-41790D249C41}"/>
          </ac:spMkLst>
        </pc:spChg>
        <pc:spChg chg="mod">
          <ac:chgData name="고명진" userId="b84e2b06-5028-4487-85e1-3f5cf77a84a0" providerId="ADAL" clId="{B07A19C8-C0A7-44EC-8E7B-5C8D00ED58BB}" dt="2023-12-10T09:35:20.256" v="6026" actId="1076"/>
          <ac:spMkLst>
            <pc:docMk/>
            <pc:sldMk cId="0" sldId="257"/>
            <ac:spMk id="8" creationId="{309404C8-2AF1-7A17-5C78-D6F0710E2232}"/>
          </ac:spMkLst>
        </pc:spChg>
      </pc:sldChg>
      <pc:sldChg chg="modSp mod">
        <pc:chgData name="고명진" userId="b84e2b06-5028-4487-85e1-3f5cf77a84a0" providerId="ADAL" clId="{B07A19C8-C0A7-44EC-8E7B-5C8D00ED58BB}" dt="2023-12-07T09:12:23.247" v="3746" actId="2710"/>
        <pc:sldMkLst>
          <pc:docMk/>
          <pc:sldMk cId="0" sldId="258"/>
        </pc:sldMkLst>
        <pc:spChg chg="mod">
          <ac:chgData name="고명진" userId="b84e2b06-5028-4487-85e1-3f5cf77a84a0" providerId="ADAL" clId="{B07A19C8-C0A7-44EC-8E7B-5C8D00ED58BB}" dt="2023-12-07T09:12:23.247" v="3746" actId="2710"/>
          <ac:spMkLst>
            <pc:docMk/>
            <pc:sldMk cId="0" sldId="258"/>
            <ac:spMk id="2" creationId="{7B66CC5F-0326-0126-BA25-87BEB067BE0A}"/>
          </ac:spMkLst>
        </pc:spChg>
        <pc:picChg chg="mod">
          <ac:chgData name="고명진" userId="b84e2b06-5028-4487-85e1-3f5cf77a84a0" providerId="ADAL" clId="{B07A19C8-C0A7-44EC-8E7B-5C8D00ED58BB}" dt="2023-12-07T08:21:55.297" v="1605" actId="1076"/>
          <ac:picMkLst>
            <pc:docMk/>
            <pc:sldMk cId="0" sldId="258"/>
            <ac:picMk id="10" creationId="{AFE8910E-A017-6EFA-C51E-433B021C1425}"/>
          </ac:picMkLst>
        </pc:picChg>
      </pc:sldChg>
      <pc:sldChg chg="addSp delSp modSp mod">
        <pc:chgData name="고명진" userId="b84e2b06-5028-4487-85e1-3f5cf77a84a0" providerId="ADAL" clId="{B07A19C8-C0A7-44EC-8E7B-5C8D00ED58BB}" dt="2023-12-07T09:12:59.124" v="3751" actId="123"/>
        <pc:sldMkLst>
          <pc:docMk/>
          <pc:sldMk cId="0" sldId="259"/>
        </pc:sldMkLst>
        <pc:spChg chg="add del mod">
          <ac:chgData name="고명진" userId="b84e2b06-5028-4487-85e1-3f5cf77a84a0" providerId="ADAL" clId="{B07A19C8-C0A7-44EC-8E7B-5C8D00ED58BB}" dt="2023-12-07T06:47:35.246" v="223"/>
          <ac:spMkLst>
            <pc:docMk/>
            <pc:sldMk cId="0" sldId="259"/>
            <ac:spMk id="4" creationId="{35E840CE-6165-4E50-74B5-73DA487786BB}"/>
          </ac:spMkLst>
        </pc:spChg>
        <pc:spChg chg="add">
          <ac:chgData name="고명진" userId="b84e2b06-5028-4487-85e1-3f5cf77a84a0" providerId="ADAL" clId="{B07A19C8-C0A7-44EC-8E7B-5C8D00ED58BB}" dt="2023-12-07T06:47:58.380" v="226" actId="22"/>
          <ac:spMkLst>
            <pc:docMk/>
            <pc:sldMk cId="0" sldId="259"/>
            <ac:spMk id="6" creationId="{9215E33A-1279-97C1-027B-5C989FCA0205}"/>
          </ac:spMkLst>
        </pc:spChg>
        <pc:spChg chg="add del">
          <ac:chgData name="고명진" userId="b84e2b06-5028-4487-85e1-3f5cf77a84a0" providerId="ADAL" clId="{B07A19C8-C0A7-44EC-8E7B-5C8D00ED58BB}" dt="2023-12-07T06:48:02.957" v="228" actId="22"/>
          <ac:spMkLst>
            <pc:docMk/>
            <pc:sldMk cId="0" sldId="259"/>
            <ac:spMk id="8" creationId="{55889E3F-6A0A-51D3-4B4C-AD127054A5F0}"/>
          </ac:spMkLst>
        </pc:spChg>
        <pc:spChg chg="add mod">
          <ac:chgData name="고명진" userId="b84e2b06-5028-4487-85e1-3f5cf77a84a0" providerId="ADAL" clId="{B07A19C8-C0A7-44EC-8E7B-5C8D00ED58BB}" dt="2023-12-07T09:12:59.124" v="3751" actId="123"/>
          <ac:spMkLst>
            <pc:docMk/>
            <pc:sldMk cId="0" sldId="259"/>
            <ac:spMk id="9" creationId="{3056621B-D84D-E597-CDF3-81849F51B787}"/>
          </ac:spMkLst>
        </pc:spChg>
        <pc:spChg chg="del mod">
          <ac:chgData name="고명진" userId="b84e2b06-5028-4487-85e1-3f5cf77a84a0" providerId="ADAL" clId="{B07A19C8-C0A7-44EC-8E7B-5C8D00ED58BB}" dt="2023-12-07T06:47:57.467" v="225" actId="478"/>
          <ac:spMkLst>
            <pc:docMk/>
            <pc:sldMk cId="0" sldId="259"/>
            <ac:spMk id="162" creationId="{00000000-0000-0000-0000-000000000000}"/>
          </ac:spMkLst>
        </pc:spChg>
        <pc:picChg chg="mod">
          <ac:chgData name="고명진" userId="b84e2b06-5028-4487-85e1-3f5cf77a84a0" providerId="ADAL" clId="{B07A19C8-C0A7-44EC-8E7B-5C8D00ED58BB}" dt="2023-12-07T08:16:23.553" v="1596" actId="14100"/>
          <ac:picMkLst>
            <pc:docMk/>
            <pc:sldMk cId="0" sldId="259"/>
            <ac:picMk id="5" creationId="{85BADBB3-B363-61F0-4269-8E135A681466}"/>
          </ac:picMkLst>
        </pc:picChg>
      </pc:sldChg>
      <pc:sldChg chg="modSp mod">
        <pc:chgData name="고명진" userId="b84e2b06-5028-4487-85e1-3f5cf77a84a0" providerId="ADAL" clId="{B07A19C8-C0A7-44EC-8E7B-5C8D00ED58BB}" dt="2023-12-07T09:12:55.340" v="3749" actId="123"/>
        <pc:sldMkLst>
          <pc:docMk/>
          <pc:sldMk cId="0" sldId="260"/>
        </pc:sldMkLst>
        <pc:spChg chg="mod">
          <ac:chgData name="고명진" userId="b84e2b06-5028-4487-85e1-3f5cf77a84a0" providerId="ADAL" clId="{B07A19C8-C0A7-44EC-8E7B-5C8D00ED58BB}" dt="2023-12-07T09:12:55.340" v="3749" actId="123"/>
          <ac:spMkLst>
            <pc:docMk/>
            <pc:sldMk cId="0" sldId="260"/>
            <ac:spMk id="167" creationId="{00000000-0000-0000-0000-000000000000}"/>
          </ac:spMkLst>
        </pc:spChg>
      </pc:sldChg>
      <pc:sldChg chg="addSp delSp modSp mod">
        <pc:chgData name="고명진" userId="b84e2b06-5028-4487-85e1-3f5cf77a84a0" providerId="ADAL" clId="{B07A19C8-C0A7-44EC-8E7B-5C8D00ED58BB}" dt="2023-12-07T09:12:35.502" v="3748" actId="2710"/>
        <pc:sldMkLst>
          <pc:docMk/>
          <pc:sldMk cId="0" sldId="261"/>
        </pc:sldMkLst>
        <pc:spChg chg="mod">
          <ac:chgData name="고명진" userId="b84e2b06-5028-4487-85e1-3f5cf77a84a0" providerId="ADAL" clId="{B07A19C8-C0A7-44EC-8E7B-5C8D00ED58BB}" dt="2023-12-07T06:45:49.888" v="164" actId="20577"/>
          <ac:spMkLst>
            <pc:docMk/>
            <pc:sldMk cId="0" sldId="261"/>
            <ac:spMk id="2" creationId="{D2E88040-939C-F51D-5603-0B2FFF9F23CE}"/>
          </ac:spMkLst>
        </pc:spChg>
        <pc:spChg chg="mod">
          <ac:chgData name="고명진" userId="b84e2b06-5028-4487-85e1-3f5cf77a84a0" providerId="ADAL" clId="{B07A19C8-C0A7-44EC-8E7B-5C8D00ED58BB}" dt="2023-12-07T09:12:35.502" v="3748" actId="2710"/>
          <ac:spMkLst>
            <pc:docMk/>
            <pc:sldMk cId="0" sldId="261"/>
            <ac:spMk id="170" creationId="{00000000-0000-0000-0000-000000000000}"/>
          </ac:spMkLst>
        </pc:spChg>
        <pc:picChg chg="add del mod">
          <ac:chgData name="고명진" userId="b84e2b06-5028-4487-85e1-3f5cf77a84a0" providerId="ADAL" clId="{B07A19C8-C0A7-44EC-8E7B-5C8D00ED58BB}" dt="2023-12-07T08:33:03.583" v="1633" actId="478"/>
          <ac:picMkLst>
            <pc:docMk/>
            <pc:sldMk cId="0" sldId="261"/>
            <ac:picMk id="3" creationId="{6EA0FEB9-5F75-0FB4-80C0-EF8D5826BAC5}"/>
          </ac:picMkLst>
        </pc:picChg>
        <pc:picChg chg="mod">
          <ac:chgData name="고명진" userId="b84e2b06-5028-4487-85e1-3f5cf77a84a0" providerId="ADAL" clId="{B07A19C8-C0A7-44EC-8E7B-5C8D00ED58BB}" dt="2023-12-07T08:33:02.558" v="1632" actId="1076"/>
          <ac:picMkLst>
            <pc:docMk/>
            <pc:sldMk cId="0" sldId="261"/>
            <ac:picMk id="4" creationId="{3CB75C1C-D00F-EFD9-FF1D-9A74736F0EA3}"/>
          </ac:picMkLst>
        </pc:picChg>
      </pc:sldChg>
      <pc:sldChg chg="modSp mod">
        <pc:chgData name="고명진" userId="b84e2b06-5028-4487-85e1-3f5cf77a84a0" providerId="ADAL" clId="{B07A19C8-C0A7-44EC-8E7B-5C8D00ED58BB}" dt="2023-12-07T08:30:50.968" v="1617" actId="1076"/>
        <pc:sldMkLst>
          <pc:docMk/>
          <pc:sldMk cId="800492750" sldId="267"/>
        </pc:sldMkLst>
        <pc:spChg chg="mod">
          <ac:chgData name="고명진" userId="b84e2b06-5028-4487-85e1-3f5cf77a84a0" providerId="ADAL" clId="{B07A19C8-C0A7-44EC-8E7B-5C8D00ED58BB}" dt="2023-12-07T08:30:42.650" v="1615" actId="122"/>
          <ac:spMkLst>
            <pc:docMk/>
            <pc:sldMk cId="800492750" sldId="267"/>
            <ac:spMk id="3" creationId="{B8A7C334-8D56-7946-2196-ACA2C97676D9}"/>
          </ac:spMkLst>
        </pc:spChg>
        <pc:spChg chg="mod">
          <ac:chgData name="고명진" userId="b84e2b06-5028-4487-85e1-3f5cf77a84a0" providerId="ADAL" clId="{B07A19C8-C0A7-44EC-8E7B-5C8D00ED58BB}" dt="2023-12-07T08:30:50.968" v="1617" actId="1076"/>
          <ac:spMkLst>
            <pc:docMk/>
            <pc:sldMk cId="800492750" sldId="267"/>
            <ac:spMk id="4" creationId="{CA6B890C-9BE7-48F3-2AC5-4A3F34B4BC28}"/>
          </ac:spMkLst>
        </pc:spChg>
        <pc:graphicFrameChg chg="mod">
          <ac:chgData name="고명진" userId="b84e2b06-5028-4487-85e1-3f5cf77a84a0" providerId="ADAL" clId="{B07A19C8-C0A7-44EC-8E7B-5C8D00ED58BB}" dt="2023-12-07T08:30:45.429" v="1616" actId="1076"/>
          <ac:graphicFrameMkLst>
            <pc:docMk/>
            <pc:sldMk cId="800492750" sldId="267"/>
            <ac:graphicFrameMk id="6" creationId="{C266F129-AB62-C210-FB79-E4F95B00096E}"/>
          </ac:graphicFrameMkLst>
        </pc:graphicFrameChg>
      </pc:sldChg>
      <pc:sldChg chg="addSp delSp modSp mod">
        <pc:chgData name="고명진" userId="b84e2b06-5028-4487-85e1-3f5cf77a84a0" providerId="ADAL" clId="{B07A19C8-C0A7-44EC-8E7B-5C8D00ED58BB}" dt="2023-12-07T09:13:04.290" v="3752" actId="14100"/>
        <pc:sldMkLst>
          <pc:docMk/>
          <pc:sldMk cId="1192369727" sldId="268"/>
        </pc:sldMkLst>
        <pc:spChg chg="mod">
          <ac:chgData name="고명진" userId="b84e2b06-5028-4487-85e1-3f5cf77a84a0" providerId="ADAL" clId="{B07A19C8-C0A7-44EC-8E7B-5C8D00ED58BB}" dt="2023-12-07T07:20:12.304" v="434"/>
          <ac:spMkLst>
            <pc:docMk/>
            <pc:sldMk cId="1192369727" sldId="268"/>
            <ac:spMk id="2" creationId="{D2E88040-939C-F51D-5603-0B2FFF9F23CE}"/>
          </ac:spMkLst>
        </pc:spChg>
        <pc:spChg chg="add mod">
          <ac:chgData name="고명진" userId="b84e2b06-5028-4487-85e1-3f5cf77a84a0" providerId="ADAL" clId="{B07A19C8-C0A7-44EC-8E7B-5C8D00ED58BB}" dt="2023-12-07T09:13:04.290" v="3752" actId="14100"/>
          <ac:spMkLst>
            <pc:docMk/>
            <pc:sldMk cId="1192369727" sldId="268"/>
            <ac:spMk id="3" creationId="{88D2692A-43A0-D503-66EF-471197F647D6}"/>
          </ac:spMkLst>
        </pc:spChg>
        <pc:spChg chg="mod">
          <ac:chgData name="고명진" userId="b84e2b06-5028-4487-85e1-3f5cf77a84a0" providerId="ADAL" clId="{B07A19C8-C0A7-44EC-8E7B-5C8D00ED58BB}" dt="2023-12-07T06:44:47.181" v="104" actId="1076"/>
          <ac:spMkLst>
            <pc:docMk/>
            <pc:sldMk cId="1192369727" sldId="268"/>
            <ac:spMk id="4" creationId="{6154EBFF-F875-C106-2575-1D89EB055780}"/>
          </ac:spMkLst>
        </pc:spChg>
        <pc:picChg chg="mod">
          <ac:chgData name="고명진" userId="b84e2b06-5028-4487-85e1-3f5cf77a84a0" providerId="ADAL" clId="{B07A19C8-C0A7-44EC-8E7B-5C8D00ED58BB}" dt="2023-12-07T08:33:22.826" v="1639" actId="1076"/>
          <ac:picMkLst>
            <pc:docMk/>
            <pc:sldMk cId="1192369727" sldId="268"/>
            <ac:picMk id="8" creationId="{DF974708-93D3-3B68-4AC6-E28A40DDA44A}"/>
          </ac:picMkLst>
        </pc:picChg>
        <pc:picChg chg="add del mod">
          <ac:chgData name="고명진" userId="b84e2b06-5028-4487-85e1-3f5cf77a84a0" providerId="ADAL" clId="{B07A19C8-C0A7-44EC-8E7B-5C8D00ED58BB}" dt="2023-12-07T08:33:20.269" v="1638"/>
          <ac:picMkLst>
            <pc:docMk/>
            <pc:sldMk cId="1192369727" sldId="268"/>
            <ac:picMk id="10" creationId="{957F1C19-FBBF-B926-E616-C155CFCAA260}"/>
          </ac:picMkLst>
        </pc:picChg>
        <pc:picChg chg="add del mod">
          <ac:chgData name="고명진" userId="b84e2b06-5028-4487-85e1-3f5cf77a84a0" providerId="ADAL" clId="{B07A19C8-C0A7-44EC-8E7B-5C8D00ED58BB}" dt="2023-12-07T08:33:24.179" v="1641"/>
          <ac:picMkLst>
            <pc:docMk/>
            <pc:sldMk cId="1192369727" sldId="268"/>
            <ac:picMk id="11" creationId="{3A9F2F72-B75D-02EE-89C8-FBDAF7900FBC}"/>
          </ac:picMkLst>
        </pc:picChg>
      </pc:sldChg>
      <pc:sldChg chg="addSp modSp mod">
        <pc:chgData name="고명진" userId="b84e2b06-5028-4487-85e1-3f5cf77a84a0" providerId="ADAL" clId="{B07A19C8-C0A7-44EC-8E7B-5C8D00ED58BB}" dt="2023-12-07T09:14:48.984" v="3771" actId="255"/>
        <pc:sldMkLst>
          <pc:docMk/>
          <pc:sldMk cId="1748313128" sldId="269"/>
        </pc:sldMkLst>
        <pc:spChg chg="add mod">
          <ac:chgData name="고명진" userId="b84e2b06-5028-4487-85e1-3f5cf77a84a0" providerId="ADAL" clId="{B07A19C8-C0A7-44EC-8E7B-5C8D00ED58BB}" dt="2023-12-07T08:04:44.491" v="1247" actId="21"/>
          <ac:spMkLst>
            <pc:docMk/>
            <pc:sldMk cId="1748313128" sldId="269"/>
            <ac:spMk id="3" creationId="{51600B36-D7D8-53FB-4D0C-A0075B34F553}"/>
          </ac:spMkLst>
        </pc:spChg>
        <pc:spChg chg="mod">
          <ac:chgData name="고명진" userId="b84e2b06-5028-4487-85e1-3f5cf77a84a0" providerId="ADAL" clId="{B07A19C8-C0A7-44EC-8E7B-5C8D00ED58BB}" dt="2023-12-07T09:14:48.984" v="3771" actId="255"/>
          <ac:spMkLst>
            <pc:docMk/>
            <pc:sldMk cId="1748313128" sldId="269"/>
            <ac:spMk id="12" creationId="{C0EBD706-55AF-4A3E-6F12-1A94C64AB17B}"/>
          </ac:spMkLst>
        </pc:spChg>
      </pc:sldChg>
      <pc:sldChg chg="addSp delSp modSp mod">
        <pc:chgData name="고명진" userId="b84e2b06-5028-4487-85e1-3f5cf77a84a0" providerId="ADAL" clId="{B07A19C8-C0A7-44EC-8E7B-5C8D00ED58BB}" dt="2023-12-07T09:14:23.571" v="3768" actId="27636"/>
        <pc:sldMkLst>
          <pc:docMk/>
          <pc:sldMk cId="2573629043" sldId="270"/>
        </pc:sldMkLst>
        <pc:spChg chg="mod">
          <ac:chgData name="고명진" userId="b84e2b06-5028-4487-85e1-3f5cf77a84a0" providerId="ADAL" clId="{B07A19C8-C0A7-44EC-8E7B-5C8D00ED58BB}" dt="2023-12-07T07:41:10.200" v="674" actId="1076"/>
          <ac:spMkLst>
            <pc:docMk/>
            <pc:sldMk cId="2573629043" sldId="270"/>
            <ac:spMk id="5" creationId="{4C5451FE-ECA5-15EE-3965-6612A10405F8}"/>
          </ac:spMkLst>
        </pc:spChg>
        <pc:spChg chg="mod">
          <ac:chgData name="고명진" userId="b84e2b06-5028-4487-85e1-3f5cf77a84a0" providerId="ADAL" clId="{B07A19C8-C0A7-44EC-8E7B-5C8D00ED58BB}" dt="2023-12-07T09:14:23.571" v="3768" actId="27636"/>
          <ac:spMkLst>
            <pc:docMk/>
            <pc:sldMk cId="2573629043" sldId="270"/>
            <ac:spMk id="170" creationId="{00000000-0000-0000-0000-000000000000}"/>
          </ac:spMkLst>
        </pc:spChg>
        <pc:picChg chg="add del mod">
          <ac:chgData name="고명진" userId="b84e2b06-5028-4487-85e1-3f5cf77a84a0" providerId="ADAL" clId="{B07A19C8-C0A7-44EC-8E7B-5C8D00ED58BB}" dt="2023-12-07T08:34:06.856" v="1655"/>
          <ac:picMkLst>
            <pc:docMk/>
            <pc:sldMk cId="2573629043" sldId="270"/>
            <ac:picMk id="2" creationId="{0968451F-6AF5-ECF7-D0D5-F7DA5482BC5B}"/>
          </ac:picMkLst>
        </pc:picChg>
        <pc:picChg chg="add del mod">
          <ac:chgData name="고명진" userId="b84e2b06-5028-4487-85e1-3f5cf77a84a0" providerId="ADAL" clId="{B07A19C8-C0A7-44EC-8E7B-5C8D00ED58BB}" dt="2023-12-07T08:34:10.028" v="1658"/>
          <ac:picMkLst>
            <pc:docMk/>
            <pc:sldMk cId="2573629043" sldId="270"/>
            <ac:picMk id="3" creationId="{36B6A231-A25B-7320-55D1-74947582E32B}"/>
          </ac:picMkLst>
        </pc:picChg>
        <pc:picChg chg="add del mod">
          <ac:chgData name="고명진" userId="b84e2b06-5028-4487-85e1-3f5cf77a84a0" providerId="ADAL" clId="{B07A19C8-C0A7-44EC-8E7B-5C8D00ED58BB}" dt="2023-12-07T08:34:13.177" v="1661"/>
          <ac:picMkLst>
            <pc:docMk/>
            <pc:sldMk cId="2573629043" sldId="270"/>
            <ac:picMk id="8" creationId="{A69503AF-BD7F-B991-EAE6-2A6DE7242C45}"/>
          </ac:picMkLst>
        </pc:picChg>
        <pc:picChg chg="mod">
          <ac:chgData name="고명진" userId="b84e2b06-5028-4487-85e1-3f5cf77a84a0" providerId="ADAL" clId="{B07A19C8-C0A7-44EC-8E7B-5C8D00ED58BB}" dt="2023-12-07T08:35:45.004" v="1712" actId="1037"/>
          <ac:picMkLst>
            <pc:docMk/>
            <pc:sldMk cId="2573629043" sldId="270"/>
            <ac:picMk id="9" creationId="{500F697F-ED9D-3B3E-862E-93081B0C85C3}"/>
          </ac:picMkLst>
        </pc:picChg>
        <pc:picChg chg="add del mod">
          <ac:chgData name="고명진" userId="b84e2b06-5028-4487-85e1-3f5cf77a84a0" providerId="ADAL" clId="{B07A19C8-C0A7-44EC-8E7B-5C8D00ED58BB}" dt="2023-12-07T08:34:16.160" v="1665"/>
          <ac:picMkLst>
            <pc:docMk/>
            <pc:sldMk cId="2573629043" sldId="270"/>
            <ac:picMk id="10" creationId="{F3E5B5BC-69DE-8DF4-D02F-38B712453C20}"/>
          </ac:picMkLst>
        </pc:picChg>
        <pc:picChg chg="add del mod">
          <ac:chgData name="고명진" userId="b84e2b06-5028-4487-85e1-3f5cf77a84a0" providerId="ADAL" clId="{B07A19C8-C0A7-44EC-8E7B-5C8D00ED58BB}" dt="2023-12-07T08:35:46.673" v="1713" actId="478"/>
          <ac:picMkLst>
            <pc:docMk/>
            <pc:sldMk cId="2573629043" sldId="270"/>
            <ac:picMk id="11" creationId="{6F53EF3D-0D7E-6FC9-27C7-E4F40F5D7A6B}"/>
          </ac:picMkLst>
        </pc:picChg>
      </pc:sldChg>
      <pc:sldChg chg="addSp delSp modSp mod">
        <pc:chgData name="고명진" userId="b84e2b06-5028-4487-85e1-3f5cf77a84a0" providerId="ADAL" clId="{B07A19C8-C0A7-44EC-8E7B-5C8D00ED58BB}" dt="2023-12-07T09:14:15.812" v="3764" actId="2710"/>
        <pc:sldMkLst>
          <pc:docMk/>
          <pc:sldMk cId="2694140627" sldId="271"/>
        </pc:sldMkLst>
        <pc:spChg chg="mod">
          <ac:chgData name="고명진" userId="b84e2b06-5028-4487-85e1-3f5cf77a84a0" providerId="ADAL" clId="{B07A19C8-C0A7-44EC-8E7B-5C8D00ED58BB}" dt="2023-12-07T07:53:06.860" v="699" actId="20577"/>
          <ac:spMkLst>
            <pc:docMk/>
            <pc:sldMk cId="2694140627" sldId="271"/>
            <ac:spMk id="6" creationId="{65D8EA5F-E862-B4F3-51DD-9F196460F1B0}"/>
          </ac:spMkLst>
        </pc:spChg>
        <pc:spChg chg="add del mod">
          <ac:chgData name="고명진" userId="b84e2b06-5028-4487-85e1-3f5cf77a84a0" providerId="ADAL" clId="{B07A19C8-C0A7-44EC-8E7B-5C8D00ED58BB}" dt="2023-12-07T08:08:45.658" v="1341" actId="478"/>
          <ac:spMkLst>
            <pc:docMk/>
            <pc:sldMk cId="2694140627" sldId="271"/>
            <ac:spMk id="8" creationId="{19BC96F6-C3D8-94F4-1CD8-106B2CD7BE0F}"/>
          </ac:spMkLst>
        </pc:spChg>
        <pc:spChg chg="add del mod">
          <ac:chgData name="고명진" userId="b84e2b06-5028-4487-85e1-3f5cf77a84a0" providerId="ADAL" clId="{B07A19C8-C0A7-44EC-8E7B-5C8D00ED58BB}" dt="2023-12-07T09:14:15.812" v="3764" actId="2710"/>
          <ac:spMkLst>
            <pc:docMk/>
            <pc:sldMk cId="2694140627" sldId="271"/>
            <ac:spMk id="170" creationId="{00000000-0000-0000-0000-000000000000}"/>
          </ac:spMkLst>
        </pc:spChg>
        <pc:picChg chg="mod">
          <ac:chgData name="고명진" userId="b84e2b06-5028-4487-85e1-3f5cf77a84a0" providerId="ADAL" clId="{B07A19C8-C0A7-44EC-8E7B-5C8D00ED58BB}" dt="2023-12-07T08:35:56.914" v="1741" actId="1036"/>
          <ac:picMkLst>
            <pc:docMk/>
            <pc:sldMk cId="2694140627" sldId="271"/>
            <ac:picMk id="4" creationId="{275C6A7A-F7BC-C41C-1F11-DB4B8B3D5DEB}"/>
          </ac:picMkLst>
        </pc:picChg>
        <pc:picChg chg="add del mod">
          <ac:chgData name="고명진" userId="b84e2b06-5028-4487-85e1-3f5cf77a84a0" providerId="ADAL" clId="{B07A19C8-C0A7-44EC-8E7B-5C8D00ED58BB}" dt="2023-12-07T08:35:58.655" v="1742" actId="478"/>
          <ac:picMkLst>
            <pc:docMk/>
            <pc:sldMk cId="2694140627" sldId="271"/>
            <ac:picMk id="9" creationId="{5DB03B74-C94B-2862-223C-C5F7F8A18C3E}"/>
          </ac:picMkLst>
        </pc:picChg>
      </pc:sldChg>
      <pc:sldChg chg="addSp delSp modSp mod">
        <pc:chgData name="고명진" userId="b84e2b06-5028-4487-85e1-3f5cf77a84a0" providerId="ADAL" clId="{B07A19C8-C0A7-44EC-8E7B-5C8D00ED58BB}" dt="2023-12-07T09:30:50.010" v="4606" actId="14100"/>
        <pc:sldMkLst>
          <pc:docMk/>
          <pc:sldMk cId="1169410040" sldId="272"/>
        </pc:sldMkLst>
        <pc:spChg chg="mod">
          <ac:chgData name="고명진" userId="b84e2b06-5028-4487-85e1-3f5cf77a84a0" providerId="ADAL" clId="{B07A19C8-C0A7-44EC-8E7B-5C8D00ED58BB}" dt="2023-12-07T08:46:10.579" v="2351" actId="20577"/>
          <ac:spMkLst>
            <pc:docMk/>
            <pc:sldMk cId="1169410040" sldId="272"/>
            <ac:spMk id="6" creationId="{65D8EA5F-E862-B4F3-51DD-9F196460F1B0}"/>
          </ac:spMkLst>
        </pc:spChg>
        <pc:spChg chg="mod">
          <ac:chgData name="고명진" userId="b84e2b06-5028-4487-85e1-3f5cf77a84a0" providerId="ADAL" clId="{B07A19C8-C0A7-44EC-8E7B-5C8D00ED58BB}" dt="2023-12-07T09:15:20.205" v="3776" actId="255"/>
          <ac:spMkLst>
            <pc:docMk/>
            <pc:sldMk cId="1169410040" sldId="272"/>
            <ac:spMk id="170" creationId="{00000000-0000-0000-0000-000000000000}"/>
          </ac:spMkLst>
        </pc:spChg>
        <pc:picChg chg="add del mod">
          <ac:chgData name="고명진" userId="b84e2b06-5028-4487-85e1-3f5cf77a84a0" providerId="ADAL" clId="{B07A19C8-C0A7-44EC-8E7B-5C8D00ED58BB}" dt="2023-12-07T08:36:18.440" v="1767" actId="478"/>
          <ac:picMkLst>
            <pc:docMk/>
            <pc:sldMk cId="1169410040" sldId="272"/>
            <ac:picMk id="3" creationId="{416AD3DE-0AE4-8EB5-CA6B-B0DE9B7B75B9}"/>
          </ac:picMkLst>
        </pc:picChg>
        <pc:picChg chg="mod">
          <ac:chgData name="고명진" userId="b84e2b06-5028-4487-85e1-3f5cf77a84a0" providerId="ADAL" clId="{B07A19C8-C0A7-44EC-8E7B-5C8D00ED58BB}" dt="2023-12-07T09:30:50.010" v="4606" actId="14100"/>
          <ac:picMkLst>
            <pc:docMk/>
            <pc:sldMk cId="1169410040" sldId="272"/>
            <ac:picMk id="4" creationId="{0FAAB0A3-BC31-E217-842B-E5303FEF7AF3}"/>
          </ac:picMkLst>
        </pc:picChg>
      </pc:sldChg>
      <pc:sldChg chg="addSp delSp modSp mod">
        <pc:chgData name="고명진" userId="b84e2b06-5028-4487-85e1-3f5cf77a84a0" providerId="ADAL" clId="{B07A19C8-C0A7-44EC-8E7B-5C8D00ED58BB}" dt="2023-12-07T08:35:04.591" v="1676" actId="242"/>
        <pc:sldMkLst>
          <pc:docMk/>
          <pc:sldMk cId="1593940873" sldId="273"/>
        </pc:sldMkLst>
        <pc:spChg chg="del">
          <ac:chgData name="고명진" userId="b84e2b06-5028-4487-85e1-3f5cf77a84a0" providerId="ADAL" clId="{B07A19C8-C0A7-44EC-8E7B-5C8D00ED58BB}" dt="2023-12-07T07:45:54.603" v="678" actId="478"/>
          <ac:spMkLst>
            <pc:docMk/>
            <pc:sldMk cId="1593940873" sldId="273"/>
            <ac:spMk id="2" creationId="{D2E88040-939C-F51D-5603-0B2FFF9F23CE}"/>
          </ac:spMkLst>
        </pc:spChg>
        <pc:spChg chg="add del mod">
          <ac:chgData name="고명진" userId="b84e2b06-5028-4487-85e1-3f5cf77a84a0" providerId="ADAL" clId="{B07A19C8-C0A7-44EC-8E7B-5C8D00ED58BB}" dt="2023-12-07T07:13:00.242" v="425" actId="478"/>
          <ac:spMkLst>
            <pc:docMk/>
            <pc:sldMk cId="1593940873" sldId="273"/>
            <ac:spMk id="3" creationId="{74C3F7A8-DF48-897B-A39F-558EDA75FF10}"/>
          </ac:spMkLst>
        </pc:spChg>
        <pc:spChg chg="add del mod">
          <ac:chgData name="고명진" userId="b84e2b06-5028-4487-85e1-3f5cf77a84a0" providerId="ADAL" clId="{B07A19C8-C0A7-44EC-8E7B-5C8D00ED58BB}" dt="2023-12-07T07:13:00.877" v="426" actId="478"/>
          <ac:spMkLst>
            <pc:docMk/>
            <pc:sldMk cId="1593940873" sldId="273"/>
            <ac:spMk id="4" creationId="{CA6E790A-E865-B12B-86F6-B8D42914C2F8}"/>
          </ac:spMkLst>
        </pc:spChg>
        <pc:spChg chg="mod">
          <ac:chgData name="고명진" userId="b84e2b06-5028-4487-85e1-3f5cf77a84a0" providerId="ADAL" clId="{B07A19C8-C0A7-44EC-8E7B-5C8D00ED58BB}" dt="2023-12-07T07:11:34.482" v="414" actId="1076"/>
          <ac:spMkLst>
            <pc:docMk/>
            <pc:sldMk cId="1593940873" sldId="273"/>
            <ac:spMk id="6" creationId="{65D8EA5F-E862-B4F3-51DD-9F196460F1B0}"/>
          </ac:spMkLst>
        </pc:spChg>
        <pc:spChg chg="add del mod">
          <ac:chgData name="고명진" userId="b84e2b06-5028-4487-85e1-3f5cf77a84a0" providerId="ADAL" clId="{B07A19C8-C0A7-44EC-8E7B-5C8D00ED58BB}" dt="2023-12-07T07:29:02.725" v="564" actId="478"/>
          <ac:spMkLst>
            <pc:docMk/>
            <pc:sldMk cId="1593940873" sldId="273"/>
            <ac:spMk id="10" creationId="{5FFE7065-D8CE-4967-DFB3-D60DC075E881}"/>
          </ac:spMkLst>
        </pc:spChg>
        <pc:spChg chg="add del mod">
          <ac:chgData name="고명진" userId="b84e2b06-5028-4487-85e1-3f5cf77a84a0" providerId="ADAL" clId="{B07A19C8-C0A7-44EC-8E7B-5C8D00ED58BB}" dt="2023-12-07T08:35:04.591" v="1676" actId="242"/>
          <ac:spMkLst>
            <pc:docMk/>
            <pc:sldMk cId="1593940873" sldId="273"/>
            <ac:spMk id="170" creationId="{00000000-0000-0000-0000-000000000000}"/>
          </ac:spMkLst>
        </pc:spChg>
        <pc:picChg chg="mod">
          <ac:chgData name="고명진" userId="b84e2b06-5028-4487-85e1-3f5cf77a84a0" providerId="ADAL" clId="{B07A19C8-C0A7-44EC-8E7B-5C8D00ED58BB}" dt="2023-12-07T08:33:57.501" v="1652" actId="1076"/>
          <ac:picMkLst>
            <pc:docMk/>
            <pc:sldMk cId="1593940873" sldId="273"/>
            <ac:picMk id="4" creationId="{FD113712-E5A3-93F9-A279-B5251C3AE29F}"/>
          </ac:picMkLst>
        </pc:picChg>
        <pc:picChg chg="add mod">
          <ac:chgData name="고명진" userId="b84e2b06-5028-4487-85e1-3f5cf77a84a0" providerId="ADAL" clId="{B07A19C8-C0A7-44EC-8E7B-5C8D00ED58BB}" dt="2023-12-07T07:45:54.812" v="679"/>
          <ac:picMkLst>
            <pc:docMk/>
            <pc:sldMk cId="1593940873" sldId="273"/>
            <ac:picMk id="11" creationId="{4850BBF7-3C8F-0E6B-8FEA-0F213ECC443F}"/>
          </ac:picMkLst>
        </pc:picChg>
        <pc:picChg chg="add del mod">
          <ac:chgData name="고명진" userId="b84e2b06-5028-4487-85e1-3f5cf77a84a0" providerId="ADAL" clId="{B07A19C8-C0A7-44EC-8E7B-5C8D00ED58BB}" dt="2023-12-07T08:33:58.410" v="1653" actId="478"/>
          <ac:picMkLst>
            <pc:docMk/>
            <pc:sldMk cId="1593940873" sldId="273"/>
            <ac:picMk id="12" creationId="{B424763A-FFF6-396C-24FF-D6248EA2ADF7}"/>
          </ac:picMkLst>
        </pc:picChg>
        <pc:cxnChg chg="del">
          <ac:chgData name="고명진" userId="b84e2b06-5028-4487-85e1-3f5cf77a84a0" providerId="ADAL" clId="{B07A19C8-C0A7-44EC-8E7B-5C8D00ED58BB}" dt="2023-12-07T07:13:03.286" v="427" actId="478"/>
          <ac:cxnSpMkLst>
            <pc:docMk/>
            <pc:sldMk cId="1593940873" sldId="273"/>
            <ac:cxnSpMk id="8" creationId="{FD864DE7-0BF1-BB3A-72B4-0EE1177E7B1E}"/>
          </ac:cxnSpMkLst>
        </pc:cxnChg>
      </pc:sldChg>
      <pc:sldChg chg="addSp delSp modSp mod">
        <pc:chgData name="고명진" userId="b84e2b06-5028-4487-85e1-3f5cf77a84a0" providerId="ADAL" clId="{B07A19C8-C0A7-44EC-8E7B-5C8D00ED58BB}" dt="2023-12-10T09:35:55.018" v="6033" actId="20577"/>
        <pc:sldMkLst>
          <pc:docMk/>
          <pc:sldMk cId="3429329583" sldId="274"/>
        </pc:sldMkLst>
        <pc:spChg chg="mod">
          <ac:chgData name="고명진" userId="b84e2b06-5028-4487-85e1-3f5cf77a84a0" providerId="ADAL" clId="{B07A19C8-C0A7-44EC-8E7B-5C8D00ED58BB}" dt="2023-12-10T09:35:55.018" v="6033" actId="20577"/>
          <ac:spMkLst>
            <pc:docMk/>
            <pc:sldMk cId="3429329583" sldId="274"/>
            <ac:spMk id="11" creationId="{9819D57F-AC44-B201-A7AA-B2E313C068C2}"/>
          </ac:spMkLst>
        </pc:spChg>
        <pc:picChg chg="add del mod">
          <ac:chgData name="고명진" userId="b84e2b06-5028-4487-85e1-3f5cf77a84a0" providerId="ADAL" clId="{B07A19C8-C0A7-44EC-8E7B-5C8D00ED58BB}" dt="2023-12-07T08:36:23.241" v="1769"/>
          <ac:picMkLst>
            <pc:docMk/>
            <pc:sldMk cId="3429329583" sldId="274"/>
            <ac:picMk id="3" creationId="{161725E4-91EF-2E7B-D80B-067AD92F2D55}"/>
          </ac:picMkLst>
        </pc:picChg>
        <pc:picChg chg="add del">
          <ac:chgData name="고명진" userId="b84e2b06-5028-4487-85e1-3f5cf77a84a0" providerId="ADAL" clId="{B07A19C8-C0A7-44EC-8E7B-5C8D00ED58BB}" dt="2023-12-07T09:29:02.046" v="4591" actId="478"/>
          <ac:picMkLst>
            <pc:docMk/>
            <pc:sldMk cId="3429329583" sldId="274"/>
            <ac:picMk id="4" creationId="{44866A0C-0F8D-A3AB-9541-5EE1A14CE369}"/>
          </ac:picMkLst>
        </pc:picChg>
        <pc:picChg chg="add del mod">
          <ac:chgData name="고명진" userId="b84e2b06-5028-4487-85e1-3f5cf77a84a0" providerId="ADAL" clId="{B07A19C8-C0A7-44EC-8E7B-5C8D00ED58BB}" dt="2023-12-07T09:27:23.427" v="4589"/>
          <ac:picMkLst>
            <pc:docMk/>
            <pc:sldMk cId="3429329583" sldId="274"/>
            <ac:picMk id="10" creationId="{DE4ED3C7-F70F-48B5-205B-4A20A60D4DFC}"/>
          </ac:picMkLst>
        </pc:picChg>
        <pc:picChg chg="add mod modCrop">
          <ac:chgData name="고명진" userId="b84e2b06-5028-4487-85e1-3f5cf77a84a0" providerId="ADAL" clId="{B07A19C8-C0A7-44EC-8E7B-5C8D00ED58BB}" dt="2023-12-07T09:31:16.690" v="4608" actId="1076"/>
          <ac:picMkLst>
            <pc:docMk/>
            <pc:sldMk cId="3429329583" sldId="274"/>
            <ac:picMk id="13" creationId="{22591F13-6CDC-8DC9-2AE6-6E554D03BC7C}"/>
          </ac:picMkLst>
        </pc:picChg>
      </pc:sldChg>
      <pc:sldChg chg="addSp delSp modSp mod ord">
        <pc:chgData name="고명진" userId="b84e2b06-5028-4487-85e1-3f5cf77a84a0" providerId="ADAL" clId="{B07A19C8-C0A7-44EC-8E7B-5C8D00ED58BB}" dt="2023-12-07T09:07:40.001" v="3634" actId="1076"/>
        <pc:sldMkLst>
          <pc:docMk/>
          <pc:sldMk cId="1538077089" sldId="275"/>
        </pc:sldMkLst>
        <pc:spChg chg="del">
          <ac:chgData name="고명진" userId="b84e2b06-5028-4487-85e1-3f5cf77a84a0" providerId="ADAL" clId="{B07A19C8-C0A7-44EC-8E7B-5C8D00ED58BB}" dt="2023-12-07T09:03:36.387" v="3491" actId="478"/>
          <ac:spMkLst>
            <pc:docMk/>
            <pc:sldMk cId="1538077089" sldId="275"/>
            <ac:spMk id="2" creationId="{D2E88040-939C-F51D-5603-0B2FFF9F23CE}"/>
          </ac:spMkLst>
        </pc:spChg>
        <pc:spChg chg="mod">
          <ac:chgData name="고명진" userId="b84e2b06-5028-4487-85e1-3f5cf77a84a0" providerId="ADAL" clId="{B07A19C8-C0A7-44EC-8E7B-5C8D00ED58BB}" dt="2023-12-07T09:05:14.287" v="3506" actId="1076"/>
          <ac:spMkLst>
            <pc:docMk/>
            <pc:sldMk cId="1538077089" sldId="275"/>
            <ac:spMk id="170" creationId="{00000000-0000-0000-0000-000000000000}"/>
          </ac:spMkLst>
        </pc:spChg>
        <pc:picChg chg="add mod">
          <ac:chgData name="고명진" userId="b84e2b06-5028-4487-85e1-3f5cf77a84a0" providerId="ADAL" clId="{B07A19C8-C0A7-44EC-8E7B-5C8D00ED58BB}" dt="2023-12-07T09:07:40.001" v="3634" actId="1076"/>
          <ac:picMkLst>
            <pc:docMk/>
            <pc:sldMk cId="1538077089" sldId="275"/>
            <ac:picMk id="4" creationId="{7D556599-6000-30CE-836B-743B6013B77E}"/>
          </ac:picMkLst>
        </pc:picChg>
        <pc:picChg chg="add mod">
          <ac:chgData name="고명진" userId="b84e2b06-5028-4487-85e1-3f5cf77a84a0" providerId="ADAL" clId="{B07A19C8-C0A7-44EC-8E7B-5C8D00ED58BB}" dt="2023-12-07T09:05:18.068" v="3509" actId="1076"/>
          <ac:picMkLst>
            <pc:docMk/>
            <pc:sldMk cId="1538077089" sldId="275"/>
            <ac:picMk id="9" creationId="{1561A33E-11AE-9DEC-92AC-C1F891B432B6}"/>
          </ac:picMkLst>
        </pc:picChg>
      </pc:sldChg>
      <pc:sldChg chg="del">
        <pc:chgData name="고명진" userId="b84e2b06-5028-4487-85e1-3f5cf77a84a0" providerId="ADAL" clId="{B07A19C8-C0A7-44EC-8E7B-5C8D00ED58BB}" dt="2023-12-07T07:54:29.841" v="700" actId="2696"/>
        <pc:sldMkLst>
          <pc:docMk/>
          <pc:sldMk cId="926866991" sldId="276"/>
        </pc:sldMkLst>
      </pc:sldChg>
      <pc:sldChg chg="addSp delSp modSp add mod">
        <pc:chgData name="고명진" userId="b84e2b06-5028-4487-85e1-3f5cf77a84a0" providerId="ADAL" clId="{B07A19C8-C0A7-44EC-8E7B-5C8D00ED58BB}" dt="2023-12-07T08:44:59.844" v="2323" actId="20577"/>
        <pc:sldMkLst>
          <pc:docMk/>
          <pc:sldMk cId="3226607181" sldId="276"/>
        </pc:sldMkLst>
        <pc:spChg chg="del">
          <ac:chgData name="고명진" userId="b84e2b06-5028-4487-85e1-3f5cf77a84a0" providerId="ADAL" clId="{B07A19C8-C0A7-44EC-8E7B-5C8D00ED58BB}" dt="2023-12-07T08:40:08.789" v="1800" actId="478"/>
          <ac:spMkLst>
            <pc:docMk/>
            <pc:sldMk cId="3226607181" sldId="276"/>
            <ac:spMk id="2" creationId="{D2E88040-939C-F51D-5603-0B2FFF9F23CE}"/>
          </ac:spMkLst>
        </pc:spChg>
        <pc:spChg chg="mod">
          <ac:chgData name="고명진" userId="b84e2b06-5028-4487-85e1-3f5cf77a84a0" providerId="ADAL" clId="{B07A19C8-C0A7-44EC-8E7B-5C8D00ED58BB}" dt="2023-12-07T08:44:59.844" v="2323" actId="20577"/>
          <ac:spMkLst>
            <pc:docMk/>
            <pc:sldMk cId="3226607181" sldId="276"/>
            <ac:spMk id="170" creationId="{00000000-0000-0000-0000-000000000000}"/>
          </ac:spMkLst>
        </pc:spChg>
        <pc:picChg chg="add mod">
          <ac:chgData name="고명진" userId="b84e2b06-5028-4487-85e1-3f5cf77a84a0" providerId="ADAL" clId="{B07A19C8-C0A7-44EC-8E7B-5C8D00ED58BB}" dt="2023-12-07T08:40:09.002" v="1801"/>
          <ac:picMkLst>
            <pc:docMk/>
            <pc:sldMk cId="3226607181" sldId="276"/>
            <ac:picMk id="3" creationId="{071DD60A-84AE-85CD-41C9-A7FAC630A8AC}"/>
          </ac:picMkLst>
        </pc:picChg>
      </pc:sldChg>
      <pc:sldChg chg="addSp delSp modSp mod">
        <pc:chgData name="고명진" userId="b84e2b06-5028-4487-85e1-3f5cf77a84a0" providerId="ADAL" clId="{B07A19C8-C0A7-44EC-8E7B-5C8D00ED58BB}" dt="2023-12-07T09:05:54.334" v="3633" actId="20577"/>
        <pc:sldMkLst>
          <pc:docMk/>
          <pc:sldMk cId="181085524" sldId="277"/>
        </pc:sldMkLst>
        <pc:spChg chg="mod">
          <ac:chgData name="고명진" userId="b84e2b06-5028-4487-85e1-3f5cf77a84a0" providerId="ADAL" clId="{B07A19C8-C0A7-44EC-8E7B-5C8D00ED58BB}" dt="2023-12-07T09:05:54.334" v="3633" actId="20577"/>
          <ac:spMkLst>
            <pc:docMk/>
            <pc:sldMk cId="181085524" sldId="277"/>
            <ac:spMk id="170" creationId="{00000000-0000-0000-0000-000000000000}"/>
          </ac:spMkLst>
        </pc:spChg>
        <pc:picChg chg="add del mod">
          <ac:chgData name="고명진" userId="b84e2b06-5028-4487-85e1-3f5cf77a84a0" providerId="ADAL" clId="{B07A19C8-C0A7-44EC-8E7B-5C8D00ED58BB}" dt="2023-12-07T08:59:16.721" v="3429" actId="478"/>
          <ac:picMkLst>
            <pc:docMk/>
            <pc:sldMk cId="181085524" sldId="277"/>
            <ac:picMk id="3" creationId="{DFC8CEFD-B686-0F4B-46CF-410BCC6C873C}"/>
          </ac:picMkLst>
        </pc:picChg>
        <pc:picChg chg="mod">
          <ac:chgData name="고명진" userId="b84e2b06-5028-4487-85e1-3f5cf77a84a0" providerId="ADAL" clId="{B07A19C8-C0A7-44EC-8E7B-5C8D00ED58BB}" dt="2023-12-07T08:59:15.677" v="3428" actId="1036"/>
          <ac:picMkLst>
            <pc:docMk/>
            <pc:sldMk cId="181085524" sldId="277"/>
            <ac:picMk id="4" creationId="{13D38199-F010-CDF0-2F96-72E8E1F603ED}"/>
          </ac:picMkLst>
        </pc:picChg>
      </pc:sldChg>
      <pc:sldChg chg="addSp delSp modSp mod ord">
        <pc:chgData name="고명진" userId="b84e2b06-5028-4487-85e1-3f5cf77a84a0" providerId="ADAL" clId="{B07A19C8-C0A7-44EC-8E7B-5C8D00ED58BB}" dt="2023-12-07T09:13:33.996" v="3753" actId="2710"/>
        <pc:sldMkLst>
          <pc:docMk/>
          <pc:sldMk cId="3644403432" sldId="278"/>
        </pc:sldMkLst>
        <pc:spChg chg="mod">
          <ac:chgData name="고명진" userId="b84e2b06-5028-4487-85e1-3f5cf77a84a0" providerId="ADAL" clId="{B07A19C8-C0A7-44EC-8E7B-5C8D00ED58BB}" dt="2023-12-07T07:38:24.950" v="671"/>
          <ac:spMkLst>
            <pc:docMk/>
            <pc:sldMk cId="3644403432" sldId="278"/>
            <ac:spMk id="2" creationId="{D2E88040-939C-F51D-5603-0B2FFF9F23CE}"/>
          </ac:spMkLst>
        </pc:spChg>
        <pc:spChg chg="mod">
          <ac:chgData name="고명진" userId="b84e2b06-5028-4487-85e1-3f5cf77a84a0" providerId="ADAL" clId="{B07A19C8-C0A7-44EC-8E7B-5C8D00ED58BB}" dt="2023-12-07T09:13:33.996" v="3753" actId="2710"/>
          <ac:spMkLst>
            <pc:docMk/>
            <pc:sldMk cId="3644403432" sldId="278"/>
            <ac:spMk id="11" creationId="{D673982D-9FFE-584D-27EF-A234E710CA82}"/>
          </ac:spMkLst>
        </pc:spChg>
        <pc:picChg chg="add del mod">
          <ac:chgData name="고명진" userId="b84e2b06-5028-4487-85e1-3f5cf77a84a0" providerId="ADAL" clId="{B07A19C8-C0A7-44EC-8E7B-5C8D00ED58BB}" dt="2023-12-07T08:33:30.054" v="1644"/>
          <ac:picMkLst>
            <pc:docMk/>
            <pc:sldMk cId="3644403432" sldId="278"/>
            <ac:picMk id="3" creationId="{82B1983E-D0AB-6773-D187-C0AD6726BED3}"/>
          </ac:picMkLst>
        </pc:picChg>
        <pc:picChg chg="del">
          <ac:chgData name="고명진" userId="b84e2b06-5028-4487-85e1-3f5cf77a84a0" providerId="ADAL" clId="{B07A19C8-C0A7-44EC-8E7B-5C8D00ED58BB}" dt="2023-12-07T08:21:15.662" v="1598" actId="478"/>
          <ac:picMkLst>
            <pc:docMk/>
            <pc:sldMk cId="3644403432" sldId="278"/>
            <ac:picMk id="4" creationId="{216AB1CC-9B4F-A4FF-6CA9-891418941CAA}"/>
          </ac:picMkLst>
        </pc:picChg>
        <pc:picChg chg="add del mod">
          <ac:chgData name="고명진" userId="b84e2b06-5028-4487-85e1-3f5cf77a84a0" providerId="ADAL" clId="{B07A19C8-C0A7-44EC-8E7B-5C8D00ED58BB}" dt="2023-12-07T08:33:34.015" v="1647"/>
          <ac:picMkLst>
            <pc:docMk/>
            <pc:sldMk cId="3644403432" sldId="278"/>
            <ac:picMk id="8" creationId="{4DDCCC1D-5DBC-6571-0BA1-8059CD5A2720}"/>
          </ac:picMkLst>
        </pc:picChg>
        <pc:picChg chg="mod">
          <ac:chgData name="고명진" userId="b84e2b06-5028-4487-85e1-3f5cf77a84a0" providerId="ADAL" clId="{B07A19C8-C0A7-44EC-8E7B-5C8D00ED58BB}" dt="2023-12-07T08:33:32.326" v="1645" actId="1076"/>
          <ac:picMkLst>
            <pc:docMk/>
            <pc:sldMk cId="3644403432" sldId="278"/>
            <ac:picMk id="9" creationId="{8DA0D0B8-447A-7568-4341-8AFD496280AC}"/>
          </ac:picMkLst>
        </pc:picChg>
      </pc:sldChg>
      <pc:sldChg chg="add del">
        <pc:chgData name="고명진" userId="b84e2b06-5028-4487-85e1-3f5cf77a84a0" providerId="ADAL" clId="{B07A19C8-C0A7-44EC-8E7B-5C8D00ED58BB}" dt="2023-12-07T06:53:48.482" v="255"/>
        <pc:sldMkLst>
          <pc:docMk/>
          <pc:sldMk cId="2621066058" sldId="279"/>
        </pc:sldMkLst>
      </pc:sldChg>
      <pc:sldChg chg="addSp delSp modSp add mod">
        <pc:chgData name="고명진" userId="b84e2b06-5028-4487-85e1-3f5cf77a84a0" providerId="ADAL" clId="{B07A19C8-C0A7-44EC-8E7B-5C8D00ED58BB}" dt="2023-12-07T09:14:28.613" v="3769" actId="2710"/>
        <pc:sldMkLst>
          <pc:docMk/>
          <pc:sldMk cId="3821910969" sldId="279"/>
        </pc:sldMkLst>
        <pc:spChg chg="del">
          <ac:chgData name="고명진" userId="b84e2b06-5028-4487-85e1-3f5cf77a84a0" providerId="ADAL" clId="{B07A19C8-C0A7-44EC-8E7B-5C8D00ED58BB}" dt="2023-12-07T07:32:47.512" v="612" actId="478"/>
          <ac:spMkLst>
            <pc:docMk/>
            <pc:sldMk cId="3821910969" sldId="279"/>
            <ac:spMk id="2" creationId="{D2E88040-939C-F51D-5603-0B2FFF9F23CE}"/>
          </ac:spMkLst>
        </pc:spChg>
        <pc:spChg chg="mod">
          <ac:chgData name="고명진" userId="b84e2b06-5028-4487-85e1-3f5cf77a84a0" providerId="ADAL" clId="{B07A19C8-C0A7-44EC-8E7B-5C8D00ED58BB}" dt="2023-12-07T07:44:32.998" v="677" actId="20577"/>
          <ac:spMkLst>
            <pc:docMk/>
            <pc:sldMk cId="3821910969" sldId="279"/>
            <ac:spMk id="6" creationId="{65D8EA5F-E862-B4F3-51DD-9F196460F1B0}"/>
          </ac:spMkLst>
        </pc:spChg>
        <pc:spChg chg="mod">
          <ac:chgData name="고명진" userId="b84e2b06-5028-4487-85e1-3f5cf77a84a0" providerId="ADAL" clId="{B07A19C8-C0A7-44EC-8E7B-5C8D00ED58BB}" dt="2023-12-07T09:14:28.613" v="3769" actId="2710"/>
          <ac:spMkLst>
            <pc:docMk/>
            <pc:sldMk cId="3821910969" sldId="279"/>
            <ac:spMk id="170" creationId="{00000000-0000-0000-0000-000000000000}"/>
          </ac:spMkLst>
        </pc:spChg>
        <pc:picChg chg="add mod">
          <ac:chgData name="고명진" userId="b84e2b06-5028-4487-85e1-3f5cf77a84a0" providerId="ADAL" clId="{B07A19C8-C0A7-44EC-8E7B-5C8D00ED58BB}" dt="2023-12-07T07:32:52.895" v="616" actId="1076"/>
          <ac:picMkLst>
            <pc:docMk/>
            <pc:sldMk cId="3821910969" sldId="279"/>
            <ac:picMk id="4" creationId="{C38149EA-7E39-2D33-66E8-90839546B6F0}"/>
          </ac:picMkLst>
        </pc:picChg>
      </pc:sldChg>
      <pc:sldChg chg="addSp delSp modSp add mod ord">
        <pc:chgData name="고명진" userId="b84e2b06-5028-4487-85e1-3f5cf77a84a0" providerId="ADAL" clId="{B07A19C8-C0A7-44EC-8E7B-5C8D00ED58BB}" dt="2023-12-07T09:12:20.158" v="3745" actId="2710"/>
        <pc:sldMkLst>
          <pc:docMk/>
          <pc:sldMk cId="1615325281" sldId="280"/>
        </pc:sldMkLst>
        <pc:spChg chg="mod">
          <ac:chgData name="고명진" userId="b84e2b06-5028-4487-85e1-3f5cf77a84a0" providerId="ADAL" clId="{B07A19C8-C0A7-44EC-8E7B-5C8D00ED58BB}" dt="2023-12-07T07:09:30.878" v="411" actId="1076"/>
          <ac:spMkLst>
            <pc:docMk/>
            <pc:sldMk cId="1615325281" sldId="280"/>
            <ac:spMk id="2" creationId="{D2E88040-939C-F51D-5603-0B2FFF9F23CE}"/>
          </ac:spMkLst>
        </pc:spChg>
        <pc:spChg chg="mod">
          <ac:chgData name="고명진" userId="b84e2b06-5028-4487-85e1-3f5cf77a84a0" providerId="ADAL" clId="{B07A19C8-C0A7-44EC-8E7B-5C8D00ED58BB}" dt="2023-12-07T07:02:00.865" v="329" actId="20577"/>
          <ac:spMkLst>
            <pc:docMk/>
            <pc:sldMk cId="1615325281" sldId="280"/>
            <ac:spMk id="6" creationId="{65D8EA5F-E862-B4F3-51DD-9F196460F1B0}"/>
          </ac:spMkLst>
        </pc:spChg>
        <pc:spChg chg="mod">
          <ac:chgData name="고명진" userId="b84e2b06-5028-4487-85e1-3f5cf77a84a0" providerId="ADAL" clId="{B07A19C8-C0A7-44EC-8E7B-5C8D00ED58BB}" dt="2023-12-07T09:12:20.158" v="3745" actId="2710"/>
          <ac:spMkLst>
            <pc:docMk/>
            <pc:sldMk cId="1615325281" sldId="280"/>
            <ac:spMk id="170" creationId="{00000000-0000-0000-0000-000000000000}"/>
          </ac:spMkLst>
        </pc:spChg>
        <pc:picChg chg="del">
          <ac:chgData name="고명진" userId="b84e2b06-5028-4487-85e1-3f5cf77a84a0" providerId="ADAL" clId="{B07A19C8-C0A7-44EC-8E7B-5C8D00ED58BB}" dt="2023-12-07T07:47:02.942" v="682" actId="478"/>
          <ac:picMkLst>
            <pc:docMk/>
            <pc:sldMk cId="1615325281" sldId="280"/>
            <ac:picMk id="3" creationId="{0195A8B0-3FC3-0C4E-71A6-FAA190FE5AA4}"/>
          </ac:picMkLst>
        </pc:picChg>
        <pc:picChg chg="add mod">
          <ac:chgData name="고명진" userId="b84e2b06-5028-4487-85e1-3f5cf77a84a0" providerId="ADAL" clId="{B07A19C8-C0A7-44EC-8E7B-5C8D00ED58BB}" dt="2023-12-07T08:32:19.414" v="1629" actId="1076"/>
          <ac:picMkLst>
            <pc:docMk/>
            <pc:sldMk cId="1615325281" sldId="280"/>
            <ac:picMk id="8" creationId="{590FECB0-3BA2-89EF-C1EC-85D85FE81B8B}"/>
          </ac:picMkLst>
        </pc:picChg>
        <pc:picChg chg="add mod">
          <ac:chgData name="고명진" userId="b84e2b06-5028-4487-85e1-3f5cf77a84a0" providerId="ADAL" clId="{B07A19C8-C0A7-44EC-8E7B-5C8D00ED58BB}" dt="2023-12-07T08:32:17.516" v="1628" actId="1076"/>
          <ac:picMkLst>
            <pc:docMk/>
            <pc:sldMk cId="1615325281" sldId="280"/>
            <ac:picMk id="10" creationId="{427AC92F-2159-328E-0B54-2CF6F7BBF799}"/>
          </ac:picMkLst>
        </pc:picChg>
      </pc:sldChg>
      <pc:sldChg chg="delSp modSp add del mod ord">
        <pc:chgData name="고명진" userId="b84e2b06-5028-4487-85e1-3f5cf77a84a0" providerId="ADAL" clId="{B07A19C8-C0A7-44EC-8E7B-5C8D00ED58BB}" dt="2023-12-07T08:48:21.882" v="2352" actId="47"/>
        <pc:sldMkLst>
          <pc:docMk/>
          <pc:sldMk cId="4278827570" sldId="281"/>
        </pc:sldMkLst>
        <pc:spChg chg="mod">
          <ac:chgData name="고명진" userId="b84e2b06-5028-4487-85e1-3f5cf77a84a0" providerId="ADAL" clId="{B07A19C8-C0A7-44EC-8E7B-5C8D00ED58BB}" dt="2023-12-07T07:21:16.479" v="461" actId="20577"/>
          <ac:spMkLst>
            <pc:docMk/>
            <pc:sldMk cId="4278827570" sldId="281"/>
            <ac:spMk id="6" creationId="{65D8EA5F-E862-B4F3-51DD-9F196460F1B0}"/>
          </ac:spMkLst>
        </pc:spChg>
        <pc:spChg chg="mod">
          <ac:chgData name="고명진" userId="b84e2b06-5028-4487-85e1-3f5cf77a84a0" providerId="ADAL" clId="{B07A19C8-C0A7-44EC-8E7B-5C8D00ED58BB}" dt="2023-12-07T07:46:58.772" v="681" actId="20577"/>
          <ac:spMkLst>
            <pc:docMk/>
            <pc:sldMk cId="4278827570" sldId="281"/>
            <ac:spMk id="170" creationId="{00000000-0000-0000-0000-000000000000}"/>
          </ac:spMkLst>
        </pc:spChg>
        <pc:picChg chg="del">
          <ac:chgData name="고명진" userId="b84e2b06-5028-4487-85e1-3f5cf77a84a0" providerId="ADAL" clId="{B07A19C8-C0A7-44EC-8E7B-5C8D00ED58BB}" dt="2023-12-07T07:46:56.107" v="680" actId="478"/>
          <ac:picMkLst>
            <pc:docMk/>
            <pc:sldMk cId="4278827570" sldId="281"/>
            <ac:picMk id="4" creationId="{27BB1420-AC81-84E1-3A97-8526D0076B8F}"/>
          </ac:picMkLst>
        </pc:picChg>
      </pc:sldChg>
      <pc:sldChg chg="addSp delSp modSp mod">
        <pc:chgData name="고명진" userId="b84e2b06-5028-4487-85e1-3f5cf77a84a0" providerId="ADAL" clId="{B07A19C8-C0A7-44EC-8E7B-5C8D00ED58BB}" dt="2023-12-07T09:14:56.452" v="3772" actId="255"/>
        <pc:sldMkLst>
          <pc:docMk/>
          <pc:sldMk cId="2584178110" sldId="282"/>
        </pc:sldMkLst>
        <pc:spChg chg="add del">
          <ac:chgData name="고명진" userId="b84e2b06-5028-4487-85e1-3f5cf77a84a0" providerId="ADAL" clId="{B07A19C8-C0A7-44EC-8E7B-5C8D00ED58BB}" dt="2023-12-07T08:00:02.635" v="728"/>
          <ac:spMkLst>
            <pc:docMk/>
            <pc:sldMk cId="2584178110" sldId="282"/>
            <ac:spMk id="3" creationId="{4792E20B-E54E-1488-0002-2E3805467CA8}"/>
          </ac:spMkLst>
        </pc:spChg>
        <pc:spChg chg="add del mod">
          <ac:chgData name="고명진" userId="b84e2b06-5028-4487-85e1-3f5cf77a84a0" providerId="ADAL" clId="{B07A19C8-C0A7-44EC-8E7B-5C8D00ED58BB}" dt="2023-12-07T08:02:36.250" v="760" actId="21"/>
          <ac:spMkLst>
            <pc:docMk/>
            <pc:sldMk cId="2584178110" sldId="282"/>
            <ac:spMk id="8" creationId="{10B14611-A256-860C-02FB-8D2A75DF7750}"/>
          </ac:spMkLst>
        </pc:spChg>
        <pc:spChg chg="add del">
          <ac:chgData name="고명진" userId="b84e2b06-5028-4487-85e1-3f5cf77a84a0" providerId="ADAL" clId="{B07A19C8-C0A7-44EC-8E7B-5C8D00ED58BB}" dt="2023-12-07T08:00:07.058" v="731"/>
          <ac:spMkLst>
            <pc:docMk/>
            <pc:sldMk cId="2584178110" sldId="282"/>
            <ac:spMk id="9" creationId="{6359CEAA-74BC-3870-F16E-F3F465E02AA4}"/>
          </ac:spMkLst>
        </pc:spChg>
        <pc:spChg chg="mod">
          <ac:chgData name="고명진" userId="b84e2b06-5028-4487-85e1-3f5cf77a84a0" providerId="ADAL" clId="{B07A19C8-C0A7-44EC-8E7B-5C8D00ED58BB}" dt="2023-12-07T09:14:56.452" v="3772" actId="255"/>
          <ac:spMkLst>
            <pc:docMk/>
            <pc:sldMk cId="2584178110" sldId="282"/>
            <ac:spMk id="11" creationId="{D673982D-9FFE-584D-27EF-A234E710CA82}"/>
          </ac:spMkLst>
        </pc:spChg>
        <pc:picChg chg="mod">
          <ac:chgData name="고명진" userId="b84e2b06-5028-4487-85e1-3f5cf77a84a0" providerId="ADAL" clId="{B07A19C8-C0A7-44EC-8E7B-5C8D00ED58BB}" dt="2023-12-07T08:33:45.717" v="1649" actId="1076"/>
          <ac:picMkLst>
            <pc:docMk/>
            <pc:sldMk cId="2584178110" sldId="282"/>
            <ac:picMk id="4" creationId="{B3FA0E66-3908-8A1C-B8FE-0132A9C09FAE}"/>
          </ac:picMkLst>
        </pc:picChg>
        <pc:picChg chg="add del mod">
          <ac:chgData name="고명진" userId="b84e2b06-5028-4487-85e1-3f5cf77a84a0" providerId="ADAL" clId="{B07A19C8-C0A7-44EC-8E7B-5C8D00ED58BB}" dt="2023-12-07T08:33:46.955" v="1650" actId="478"/>
          <ac:picMkLst>
            <pc:docMk/>
            <pc:sldMk cId="2584178110" sldId="282"/>
            <ac:picMk id="10" creationId="{9E272782-61A7-83FC-73C8-B824A959F63D}"/>
          </ac:picMkLst>
        </pc:picChg>
      </pc:sldChg>
      <pc:sldChg chg="delSp modSp add del mod">
        <pc:chgData name="고명진" userId="b84e2b06-5028-4487-85e1-3f5cf77a84a0" providerId="ADAL" clId="{B07A19C8-C0A7-44EC-8E7B-5C8D00ED58BB}" dt="2023-12-07T09:41:36.041" v="4857" actId="47"/>
        <pc:sldMkLst>
          <pc:docMk/>
          <pc:sldMk cId="4151914077" sldId="284"/>
        </pc:sldMkLst>
        <pc:spChg chg="mod">
          <ac:chgData name="고명진" userId="b84e2b06-5028-4487-85e1-3f5cf77a84a0" providerId="ADAL" clId="{B07A19C8-C0A7-44EC-8E7B-5C8D00ED58BB}" dt="2023-12-07T09:07:56.251" v="3642" actId="20577"/>
          <ac:spMkLst>
            <pc:docMk/>
            <pc:sldMk cId="4151914077" sldId="284"/>
            <ac:spMk id="6" creationId="{65D8EA5F-E862-B4F3-51DD-9F196460F1B0}"/>
          </ac:spMkLst>
        </pc:spChg>
        <pc:spChg chg="mod">
          <ac:chgData name="고명진" userId="b84e2b06-5028-4487-85e1-3f5cf77a84a0" providerId="ADAL" clId="{B07A19C8-C0A7-44EC-8E7B-5C8D00ED58BB}" dt="2023-12-07T09:11:18.087" v="3742" actId="20577"/>
          <ac:spMkLst>
            <pc:docMk/>
            <pc:sldMk cId="4151914077" sldId="284"/>
            <ac:spMk id="170" creationId="{00000000-0000-0000-0000-000000000000}"/>
          </ac:spMkLst>
        </pc:spChg>
        <pc:picChg chg="del">
          <ac:chgData name="고명진" userId="b84e2b06-5028-4487-85e1-3f5cf77a84a0" providerId="ADAL" clId="{B07A19C8-C0A7-44EC-8E7B-5C8D00ED58BB}" dt="2023-12-07T09:07:58.849" v="3643" actId="478"/>
          <ac:picMkLst>
            <pc:docMk/>
            <pc:sldMk cId="4151914077" sldId="284"/>
            <ac:picMk id="4" creationId="{0FAAB0A3-BC31-E217-842B-E5303FEF7AF3}"/>
          </ac:picMkLst>
        </pc:picChg>
      </pc:sldChg>
      <pc:sldChg chg="delSp modSp add mod">
        <pc:chgData name="고명진" userId="b84e2b06-5028-4487-85e1-3f5cf77a84a0" providerId="ADAL" clId="{B07A19C8-C0A7-44EC-8E7B-5C8D00ED58BB}" dt="2023-12-07T09:41:17.285" v="4856" actId="20577"/>
        <pc:sldMkLst>
          <pc:docMk/>
          <pc:sldMk cId="2691796815" sldId="285"/>
        </pc:sldMkLst>
        <pc:spChg chg="mod">
          <ac:chgData name="고명진" userId="b84e2b06-5028-4487-85e1-3f5cf77a84a0" providerId="ADAL" clId="{B07A19C8-C0A7-44EC-8E7B-5C8D00ED58BB}" dt="2023-12-07T09:08:12.705" v="3669" actId="20577"/>
          <ac:spMkLst>
            <pc:docMk/>
            <pc:sldMk cId="2691796815" sldId="285"/>
            <ac:spMk id="5" creationId="{4C5451FE-ECA5-15EE-3965-6612A10405F8}"/>
          </ac:spMkLst>
        </pc:spChg>
        <pc:spChg chg="mod">
          <ac:chgData name="고명진" userId="b84e2b06-5028-4487-85e1-3f5cf77a84a0" providerId="ADAL" clId="{B07A19C8-C0A7-44EC-8E7B-5C8D00ED58BB}" dt="2023-12-07T09:36:29.592" v="4619" actId="5793"/>
          <ac:spMkLst>
            <pc:docMk/>
            <pc:sldMk cId="2691796815" sldId="285"/>
            <ac:spMk id="6" creationId="{65D8EA5F-E862-B4F3-51DD-9F196460F1B0}"/>
          </ac:spMkLst>
        </pc:spChg>
        <pc:spChg chg="mod">
          <ac:chgData name="고명진" userId="b84e2b06-5028-4487-85e1-3f5cf77a84a0" providerId="ADAL" clId="{B07A19C8-C0A7-44EC-8E7B-5C8D00ED58BB}" dt="2023-12-07T09:41:17.285" v="4856" actId="20577"/>
          <ac:spMkLst>
            <pc:docMk/>
            <pc:sldMk cId="2691796815" sldId="285"/>
            <ac:spMk id="170" creationId="{00000000-0000-0000-0000-000000000000}"/>
          </ac:spMkLst>
        </pc:spChg>
        <pc:picChg chg="del">
          <ac:chgData name="고명진" userId="b84e2b06-5028-4487-85e1-3f5cf77a84a0" providerId="ADAL" clId="{B07A19C8-C0A7-44EC-8E7B-5C8D00ED58BB}" dt="2023-12-07T09:08:05.441" v="3645" actId="478"/>
          <ac:picMkLst>
            <pc:docMk/>
            <pc:sldMk cId="2691796815" sldId="285"/>
            <ac:picMk id="4" creationId="{13D38199-F010-CDF0-2F96-72E8E1F603ED}"/>
          </ac:picMkLst>
        </pc:picChg>
      </pc:sldChg>
      <pc:sldChg chg="new del">
        <pc:chgData name="고명진" userId="b84e2b06-5028-4487-85e1-3f5cf77a84a0" providerId="ADAL" clId="{B07A19C8-C0A7-44EC-8E7B-5C8D00ED58BB}" dt="2023-12-10T09:03:17.401" v="4860" actId="47"/>
        <pc:sldMkLst>
          <pc:docMk/>
          <pc:sldMk cId="2012084568" sldId="286"/>
        </pc:sldMkLst>
      </pc:sldChg>
      <pc:sldChg chg="addSp delSp modSp add mod">
        <pc:chgData name="고명진" userId="b84e2b06-5028-4487-85e1-3f5cf77a84a0" providerId="ADAL" clId="{B07A19C8-C0A7-44EC-8E7B-5C8D00ED58BB}" dt="2023-12-10T09:39:54.901" v="6102" actId="5793"/>
        <pc:sldMkLst>
          <pc:docMk/>
          <pc:sldMk cId="121600745" sldId="287"/>
        </pc:sldMkLst>
        <pc:spChg chg="mod">
          <ac:chgData name="고명진" userId="b84e2b06-5028-4487-85e1-3f5cf77a84a0" providerId="ADAL" clId="{B07A19C8-C0A7-44EC-8E7B-5C8D00ED58BB}" dt="2023-12-10T09:38:58.156" v="6059" actId="21"/>
          <ac:spMkLst>
            <pc:docMk/>
            <pc:sldMk cId="121600745" sldId="287"/>
            <ac:spMk id="2" creationId="{7B66CC5F-0326-0126-BA25-87BEB067BE0A}"/>
          </ac:spMkLst>
        </pc:spChg>
        <pc:spChg chg="add mod">
          <ac:chgData name="고명진" userId="b84e2b06-5028-4487-85e1-3f5cf77a84a0" providerId="ADAL" clId="{B07A19C8-C0A7-44EC-8E7B-5C8D00ED58BB}" dt="2023-12-10T09:39:04.731" v="6062"/>
          <ac:spMkLst>
            <pc:docMk/>
            <pc:sldMk cId="121600745" sldId="287"/>
            <ac:spMk id="3" creationId="{43885E06-9EAD-9EC4-74DC-C8D4FF8234A6}"/>
          </ac:spMkLst>
        </pc:spChg>
        <pc:spChg chg="add del mod">
          <ac:chgData name="고명진" userId="b84e2b06-5028-4487-85e1-3f5cf77a84a0" providerId="ADAL" clId="{B07A19C8-C0A7-44EC-8E7B-5C8D00ED58BB}" dt="2023-12-10T09:38:25.002" v="6050" actId="478"/>
          <ac:spMkLst>
            <pc:docMk/>
            <pc:sldMk cId="121600745" sldId="287"/>
            <ac:spMk id="8" creationId="{0A8EC165-1B8B-D080-F74A-55D69333F709}"/>
          </ac:spMkLst>
        </pc:spChg>
        <pc:spChg chg="add del">
          <ac:chgData name="고명진" userId="b84e2b06-5028-4487-85e1-3f5cf77a84a0" providerId="ADAL" clId="{B07A19C8-C0A7-44EC-8E7B-5C8D00ED58BB}" dt="2023-12-10T09:38:42.937" v="6055" actId="478"/>
          <ac:spMkLst>
            <pc:docMk/>
            <pc:sldMk cId="121600745" sldId="287"/>
            <ac:spMk id="10" creationId="{A2BA80BA-62F2-05F6-C5A5-517D3A117E72}"/>
          </ac:spMkLst>
        </pc:spChg>
        <pc:spChg chg="add mod">
          <ac:chgData name="고명진" userId="b84e2b06-5028-4487-85e1-3f5cf77a84a0" providerId="ADAL" clId="{B07A19C8-C0A7-44EC-8E7B-5C8D00ED58BB}" dt="2023-12-10T09:39:54.901" v="6102" actId="5793"/>
          <ac:spMkLst>
            <pc:docMk/>
            <pc:sldMk cId="121600745" sldId="287"/>
            <ac:spMk id="11" creationId="{6B167276-8EE9-BC6F-D55F-5239EB98624A}"/>
          </ac:spMkLst>
        </pc:spChg>
        <pc:spChg chg="mod">
          <ac:chgData name="고명진" userId="b84e2b06-5028-4487-85e1-3f5cf77a84a0" providerId="ADAL" clId="{B07A19C8-C0A7-44EC-8E7B-5C8D00ED58BB}" dt="2023-12-10T09:03:25.400" v="4867" actId="20577"/>
          <ac:spMkLst>
            <pc:docMk/>
            <pc:sldMk cId="121600745" sldId="287"/>
            <ac:spMk id="158" creationId="{00000000-0000-0000-0000-000000000000}"/>
          </ac:spMkLst>
        </pc:spChg>
        <pc:picChg chg="add mod">
          <ac:chgData name="고명진" userId="b84e2b06-5028-4487-85e1-3f5cf77a84a0" providerId="ADAL" clId="{B07A19C8-C0A7-44EC-8E7B-5C8D00ED58BB}" dt="2023-12-10T09:39:38.685" v="6084" actId="1076"/>
          <ac:picMkLst>
            <pc:docMk/>
            <pc:sldMk cId="121600745" sldId="287"/>
            <ac:picMk id="5" creationId="{E5FCA9CD-899B-A8BD-6029-E3254CB4E712}"/>
          </ac:picMkLst>
        </pc:picChg>
        <pc:picChg chg="mod">
          <ac:chgData name="고명진" userId="b84e2b06-5028-4487-85e1-3f5cf77a84a0" providerId="ADAL" clId="{B07A19C8-C0A7-44EC-8E7B-5C8D00ED58BB}" dt="2023-12-10T09:39:43.584" v="6088" actId="1076"/>
          <ac:picMkLst>
            <pc:docMk/>
            <pc:sldMk cId="121600745" sldId="287"/>
            <ac:picMk id="6" creationId="{F69313C3-60A9-A786-E522-3FDB98459F7E}"/>
          </ac:picMkLst>
        </pc:picChg>
        <pc:picChg chg="mod">
          <ac:chgData name="고명진" userId="b84e2b06-5028-4487-85e1-3f5cf77a84a0" providerId="ADAL" clId="{B07A19C8-C0A7-44EC-8E7B-5C8D00ED58BB}" dt="2023-12-10T09:39:35.248" v="6082" actId="1076"/>
          <ac:picMkLst>
            <pc:docMk/>
            <pc:sldMk cId="121600745" sldId="287"/>
            <ac:picMk id="7" creationId="{038CA838-5CED-6165-1109-B47CED3B6CBA}"/>
          </ac:picMkLst>
        </pc:picChg>
        <pc:picChg chg="del">
          <ac:chgData name="고명진" userId="b84e2b06-5028-4487-85e1-3f5cf77a84a0" providerId="ADAL" clId="{B07A19C8-C0A7-44EC-8E7B-5C8D00ED58BB}" dt="2023-12-10T09:03:41.676" v="4868" actId="478"/>
          <ac:picMkLst>
            <pc:docMk/>
            <pc:sldMk cId="121600745" sldId="287"/>
            <ac:picMk id="10" creationId="{AFE8910E-A017-6EFA-C51E-433B021C1425}"/>
          </ac:picMkLst>
        </pc:picChg>
      </pc:sldChg>
      <pc:sldChg chg="addSp delSp modSp add mod">
        <pc:chgData name="고명진" userId="b84e2b06-5028-4487-85e1-3f5cf77a84a0" providerId="ADAL" clId="{B07A19C8-C0A7-44EC-8E7B-5C8D00ED58BB}" dt="2023-12-10T09:40:04.781" v="6105" actId="20577"/>
        <pc:sldMkLst>
          <pc:docMk/>
          <pc:sldMk cId="2919867380" sldId="288"/>
        </pc:sldMkLst>
        <pc:spChg chg="del mod">
          <ac:chgData name="고명진" userId="b84e2b06-5028-4487-85e1-3f5cf77a84a0" providerId="ADAL" clId="{B07A19C8-C0A7-44EC-8E7B-5C8D00ED58BB}" dt="2023-12-10T09:38:14.696" v="6046" actId="21"/>
          <ac:spMkLst>
            <pc:docMk/>
            <pc:sldMk cId="2919867380" sldId="288"/>
            <ac:spMk id="2" creationId="{7B66CC5F-0326-0126-BA25-87BEB067BE0A}"/>
          </ac:spMkLst>
        </pc:spChg>
        <pc:spChg chg="add mod">
          <ac:chgData name="고명진" userId="b84e2b06-5028-4487-85e1-3f5cf77a84a0" providerId="ADAL" clId="{B07A19C8-C0A7-44EC-8E7B-5C8D00ED58BB}" dt="2023-12-10T09:38:02.279" v="6045" actId="1076"/>
          <ac:spMkLst>
            <pc:docMk/>
            <pc:sldMk cId="2919867380" sldId="288"/>
            <ac:spMk id="11" creationId="{94364DF5-6A09-B87B-B1DE-45A7DBBB5B23}"/>
          </ac:spMkLst>
        </pc:spChg>
        <pc:spChg chg="add mod">
          <ac:chgData name="고명진" userId="b84e2b06-5028-4487-85e1-3f5cf77a84a0" providerId="ADAL" clId="{B07A19C8-C0A7-44EC-8E7B-5C8D00ED58BB}" dt="2023-12-10T09:40:04.781" v="6105" actId="20577"/>
          <ac:spMkLst>
            <pc:docMk/>
            <pc:sldMk cId="2919867380" sldId="288"/>
            <ac:spMk id="12" creationId="{90FD0B3F-EE72-0BDF-5ABB-15414FC780DB}"/>
          </ac:spMkLst>
        </pc:spChg>
        <pc:picChg chg="del">
          <ac:chgData name="고명진" userId="b84e2b06-5028-4487-85e1-3f5cf77a84a0" providerId="ADAL" clId="{B07A19C8-C0A7-44EC-8E7B-5C8D00ED58BB}" dt="2023-12-10T09:07:19.402" v="4872" actId="478"/>
          <ac:picMkLst>
            <pc:docMk/>
            <pc:sldMk cId="2919867380" sldId="288"/>
            <ac:picMk id="5" creationId="{E5FCA9CD-899B-A8BD-6029-E3254CB4E712}"/>
          </ac:picMkLst>
        </pc:picChg>
        <pc:picChg chg="add mod">
          <ac:chgData name="고명진" userId="b84e2b06-5028-4487-85e1-3f5cf77a84a0" providerId="ADAL" clId="{B07A19C8-C0A7-44EC-8E7B-5C8D00ED58BB}" dt="2023-12-10T09:08:17.540" v="4874" actId="1076"/>
          <ac:picMkLst>
            <pc:docMk/>
            <pc:sldMk cId="2919867380" sldId="288"/>
            <ac:picMk id="6" creationId="{A81E281E-ED93-7606-579D-6192EABECBB7}"/>
          </ac:picMkLst>
        </pc:picChg>
        <pc:picChg chg="add mod">
          <ac:chgData name="고명진" userId="b84e2b06-5028-4487-85e1-3f5cf77a84a0" providerId="ADAL" clId="{B07A19C8-C0A7-44EC-8E7B-5C8D00ED58BB}" dt="2023-12-10T09:38:51.716" v="6057" actId="1076"/>
          <ac:picMkLst>
            <pc:docMk/>
            <pc:sldMk cId="2919867380" sldId="288"/>
            <ac:picMk id="8" creationId="{26711D20-4CA3-FE60-FFB9-309799470FB3}"/>
          </ac:picMkLst>
        </pc:picChg>
        <pc:picChg chg="add">
          <ac:chgData name="고명진" userId="b84e2b06-5028-4487-85e1-3f5cf77a84a0" providerId="ADAL" clId="{B07A19C8-C0A7-44EC-8E7B-5C8D00ED58BB}" dt="2023-12-10T09:24:10.638" v="5346" actId="22"/>
          <ac:picMkLst>
            <pc:docMk/>
            <pc:sldMk cId="2919867380" sldId="288"/>
            <ac:picMk id="10" creationId="{FD82A6CF-4EBE-45EE-53F0-FA3A50B3526C}"/>
          </ac:picMkLst>
        </pc:picChg>
      </pc:sldChg>
      <pc:sldChg chg="add del">
        <pc:chgData name="고명진" userId="b84e2b06-5028-4487-85e1-3f5cf77a84a0" providerId="ADAL" clId="{B07A19C8-C0A7-44EC-8E7B-5C8D00ED58BB}" dt="2023-12-10T09:14:47.962" v="4891" actId="47"/>
        <pc:sldMkLst>
          <pc:docMk/>
          <pc:sldMk cId="1865221959" sldId="289"/>
        </pc:sldMkLst>
      </pc:sldChg>
      <pc:sldChg chg="addSp delSp modSp add mod">
        <pc:chgData name="고명진" userId="b84e2b06-5028-4487-85e1-3f5cf77a84a0" providerId="ADAL" clId="{B07A19C8-C0A7-44EC-8E7B-5C8D00ED58BB}" dt="2023-12-10T09:58:12.936" v="6318" actId="1076"/>
        <pc:sldMkLst>
          <pc:docMk/>
          <pc:sldMk cId="2211099342" sldId="289"/>
        </pc:sldMkLst>
        <pc:spChg chg="add del mod">
          <ac:chgData name="고명진" userId="b84e2b06-5028-4487-85e1-3f5cf77a84a0" providerId="ADAL" clId="{B07A19C8-C0A7-44EC-8E7B-5C8D00ED58BB}" dt="2023-12-10T09:17:02.045" v="4922" actId="478"/>
          <ac:spMkLst>
            <pc:docMk/>
            <pc:sldMk cId="2211099342" sldId="289"/>
            <ac:spMk id="3" creationId="{A3B01B56-5E79-E810-24C1-AECEBED1C21F}"/>
          </ac:spMkLst>
        </pc:spChg>
        <pc:spChg chg="mod">
          <ac:chgData name="고명진" userId="b84e2b06-5028-4487-85e1-3f5cf77a84a0" providerId="ADAL" clId="{B07A19C8-C0A7-44EC-8E7B-5C8D00ED58BB}" dt="2023-12-10T09:15:16.791" v="4918" actId="20577"/>
          <ac:spMkLst>
            <pc:docMk/>
            <pc:sldMk cId="2211099342" sldId="289"/>
            <ac:spMk id="5" creationId="{4C5451FE-ECA5-15EE-3965-6612A10405F8}"/>
          </ac:spMkLst>
        </pc:spChg>
        <pc:spChg chg="del">
          <ac:chgData name="고명진" userId="b84e2b06-5028-4487-85e1-3f5cf77a84a0" providerId="ADAL" clId="{B07A19C8-C0A7-44EC-8E7B-5C8D00ED58BB}" dt="2023-12-10T09:20:35.145" v="4992" actId="478"/>
          <ac:spMkLst>
            <pc:docMk/>
            <pc:sldMk cId="2211099342" sldId="289"/>
            <ac:spMk id="6" creationId="{65D8EA5F-E862-B4F3-51DD-9F196460F1B0}"/>
          </ac:spMkLst>
        </pc:spChg>
        <pc:spChg chg="add del mod">
          <ac:chgData name="고명진" userId="b84e2b06-5028-4487-85e1-3f5cf77a84a0" providerId="ADAL" clId="{B07A19C8-C0A7-44EC-8E7B-5C8D00ED58BB}" dt="2023-12-10T09:20:36.809" v="4993" actId="478"/>
          <ac:spMkLst>
            <pc:docMk/>
            <pc:sldMk cId="2211099342" sldId="289"/>
            <ac:spMk id="9" creationId="{C5363130-FDFE-553B-B22A-B5A249998A13}"/>
          </ac:spMkLst>
        </pc:spChg>
        <pc:spChg chg="del">
          <ac:chgData name="고명진" userId="b84e2b06-5028-4487-85e1-3f5cf77a84a0" providerId="ADAL" clId="{B07A19C8-C0A7-44EC-8E7B-5C8D00ED58BB}" dt="2023-12-10T09:16:42.494" v="4919" actId="478"/>
          <ac:spMkLst>
            <pc:docMk/>
            <pc:sldMk cId="2211099342" sldId="289"/>
            <ac:spMk id="170" creationId="{00000000-0000-0000-0000-000000000000}"/>
          </ac:spMkLst>
        </pc:spChg>
        <pc:graphicFrameChg chg="add mod modGraphic">
          <ac:chgData name="고명진" userId="b84e2b06-5028-4487-85e1-3f5cf77a84a0" providerId="ADAL" clId="{B07A19C8-C0A7-44EC-8E7B-5C8D00ED58BB}" dt="2023-12-10T09:58:12.936" v="6318" actId="1076"/>
          <ac:graphicFrameMkLst>
            <pc:docMk/>
            <pc:sldMk cId="2211099342" sldId="289"/>
            <ac:graphicFrameMk id="4" creationId="{B4C3E48B-E80F-06E7-B3AB-09BCD54B52E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866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2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2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해 질 무렵의 해변과 바다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b="0" spc="-128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해 질 무렵의 하늘을 배경으로 둔 바다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해 질 무렵의 하늘을 배경으로 둔 바다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해 질 무렵의 해변과 바다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해 질 무렵의 해변과 바다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해 질 무렵의 하늘을 배경으로 둔 바다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해 질 무렵의 하늘을 배경으로 둔 바다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b="0" spc="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의제 부제</a:t>
            </a:r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2d/gui/sci-fi-gui-skin-15606" TargetMode="External"/><Relationship Id="rId3" Type="http://schemas.openxmlformats.org/officeDocument/2006/relationships/hyperlink" Target="https://www.youtube.com/watch?v=FBY_cmtCNHw" TargetMode="External"/><Relationship Id="rId7" Type="http://schemas.openxmlformats.org/officeDocument/2006/relationships/hyperlink" Target="https://assetstore.unity.com/packages/3d/environments/sci-fi/polygon-sci-fi-worlds-low-poly-3d-art-by-synty-20629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unfunhanblog.tistory.com/220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wergia.tistory.com/224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daekyoulibrary.tistory.com/entry/Charon-2-%EC%9D%B4%EB%8F%99-%EC%95%A0%EB%8B%88%EB%A9%94%EC%9D%B4%EC%85%98Move-Animation-%EC%A0%81%EC%9A%A9-%EB%B0%8F-%EC%8B%B1%ED%81%ACSync-%EB%A7%9E%EC%B6%94%EA%B8%B0" TargetMode="Externa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E355A32-3F4A-A9BF-5F05-2910F5FEC0E7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61FE94-947D-70DA-2B09-2D6F26927540}"/>
              </a:ext>
            </a:extLst>
          </p:cNvPr>
          <p:cNvSpPr txBox="1"/>
          <p:nvPr/>
        </p:nvSpPr>
        <p:spPr>
          <a:xfrm>
            <a:off x="476251" y="545415"/>
            <a:ext cx="23050500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600" b="1"/>
              <a:t>목차</a:t>
            </a:r>
            <a:endParaRPr lang="ko-KR" alt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F2552-C4A1-2A1A-3653-0ECBFED184AF}"/>
              </a:ext>
            </a:extLst>
          </p:cNvPr>
          <p:cNvSpPr txBox="1"/>
          <p:nvPr/>
        </p:nvSpPr>
        <p:spPr>
          <a:xfrm>
            <a:off x="6203700" y="4531655"/>
            <a:ext cx="119765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8000" b="1">
                <a:ea typeface="맑은 고딕"/>
              </a:rPr>
              <a:t>1. </a:t>
            </a:r>
            <a:r>
              <a:rPr lang="ko-KR" altLang="en-US" sz="8000" b="1">
                <a:ea typeface="맑은 고딕"/>
              </a:rPr>
              <a:t>게임 개요</a:t>
            </a:r>
            <a:endParaRPr lang="en-US" altLang="ko-KR" sz="8000" b="1" err="1"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0EF93-1DD2-F9DF-BBE4-41790D249C41}"/>
              </a:ext>
            </a:extLst>
          </p:cNvPr>
          <p:cNvSpPr txBox="1"/>
          <p:nvPr/>
        </p:nvSpPr>
        <p:spPr>
          <a:xfrm>
            <a:off x="6203700" y="6240196"/>
            <a:ext cx="119765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8000" b="1">
                <a:ea typeface="맑은 고딕"/>
              </a:rPr>
              <a:t>2. </a:t>
            </a:r>
            <a:r>
              <a:rPr lang="ko-KR" altLang="en-US" sz="8000" b="1">
                <a:ea typeface="맑은 고딕"/>
              </a:rPr>
              <a:t>게임 기능</a:t>
            </a:r>
            <a:endParaRPr lang="en-US" altLang="ko-KR" sz="8000" b="1" err="1"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404C8-2AF1-7A17-5C78-D6F0710E2232}"/>
              </a:ext>
            </a:extLst>
          </p:cNvPr>
          <p:cNvSpPr txBox="1"/>
          <p:nvPr/>
        </p:nvSpPr>
        <p:spPr>
          <a:xfrm>
            <a:off x="6203700" y="7948737"/>
            <a:ext cx="119765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8000" b="1">
                <a:ea typeface="맑은 고딕"/>
              </a:rPr>
              <a:t>3. </a:t>
            </a:r>
            <a:r>
              <a:rPr lang="ko-KR" altLang="en-US" sz="8000" b="1">
                <a:ea typeface="맑은 고딕"/>
              </a:rPr>
              <a:t>핵심코드 설명</a:t>
            </a:r>
            <a:endParaRPr lang="ko-KR" altLang="en-US" sz="8000" b="1"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64FDE-A412-8FD8-C3D4-E78E802E2587}"/>
              </a:ext>
            </a:extLst>
          </p:cNvPr>
          <p:cNvSpPr txBox="1"/>
          <p:nvPr/>
        </p:nvSpPr>
        <p:spPr>
          <a:xfrm>
            <a:off x="6203700" y="9657278"/>
            <a:ext cx="119765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8000" b="1">
                <a:ea typeface="맑은 고딕"/>
                <a:cs typeface="Calibri"/>
              </a:rPr>
              <a:t>4. </a:t>
            </a:r>
            <a:r>
              <a:rPr lang="ko-KR" altLang="en-US" sz="8000" b="1">
                <a:ea typeface="맑은 고딕"/>
                <a:cs typeface="Calibri"/>
              </a:rPr>
              <a:t>참고</a:t>
            </a:r>
            <a:r>
              <a:rPr lang="en-US" altLang="ko-KR" sz="8000" b="1">
                <a:ea typeface="맑은 고딕"/>
                <a:cs typeface="Calibri"/>
              </a:rPr>
              <a:t> </a:t>
            </a:r>
            <a:endParaRPr lang="ko-KR" altLang="en-US" sz="8000" b="1">
              <a:ea typeface="맑은 고딕"/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몬스터</a:t>
            </a:r>
            <a:r>
              <a:rPr lang="en-US" altLang="ko-KR" sz="5400"/>
              <a:t>-</a:t>
            </a:r>
            <a:r>
              <a:rPr lang="ko-KR" altLang="en-US" sz="5400"/>
              <a:t>죽음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특정 구간에 BoxCollider를 위치해 두고 isTrigger를 설정해 GameObject를 감지한다.…">
            <a:extLst>
              <a:ext uri="{FF2B5EF4-FFF2-40B4-BE49-F238E27FC236}">
                <a16:creationId xmlns:a16="http://schemas.microsoft.com/office/drawing/2014/main" id="{C0EBD706-55AF-4A3E-6F12-1A94C64AB17B}"/>
              </a:ext>
            </a:extLst>
          </p:cNvPr>
          <p:cNvSpPr txBox="1">
            <a:spLocks/>
          </p:cNvSpPr>
          <p:nvPr/>
        </p:nvSpPr>
        <p:spPr>
          <a:xfrm>
            <a:off x="6372609" y="4525211"/>
            <a:ext cx="12635965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461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en-US" sz="2700" b="1" dirty="0"/>
              <a:t>몬스터 죽음</a:t>
            </a:r>
          </a:p>
          <a:p>
            <a:pPr lvl="1">
              <a:lnSpc>
                <a:spcPct val="100000"/>
              </a:lnSpc>
            </a:pPr>
            <a:r>
              <a:rPr lang="ko-KR" sz="2700" dirty="0" err="1">
                <a:ea typeface="+mj-lt"/>
                <a:cs typeface="+mj-lt"/>
              </a:rPr>
              <a:t>Monster의</a:t>
            </a:r>
            <a:r>
              <a:rPr lang="ko-KR" sz="2700" dirty="0">
                <a:ea typeface="+mj-lt"/>
                <a:cs typeface="+mj-lt"/>
              </a:rPr>
              <a:t> </a:t>
            </a:r>
            <a:r>
              <a:rPr lang="ko-KR" sz="2700" dirty="0" err="1">
                <a:ea typeface="+mj-lt"/>
                <a:cs typeface="+mj-lt"/>
              </a:rPr>
              <a:t>HP</a:t>
            </a:r>
            <a:r>
              <a:rPr lang="ko-KR" altLang="en-US" sz="2700" dirty="0" err="1">
                <a:ea typeface="+mj-lt"/>
                <a:cs typeface="+mj-lt"/>
              </a:rPr>
              <a:t>가</a:t>
            </a:r>
            <a:r>
              <a:rPr lang="ko-KR" altLang="en-US" sz="2700" dirty="0">
                <a:ea typeface="+mj-lt"/>
                <a:cs typeface="+mj-lt"/>
              </a:rPr>
              <a:t> </a:t>
            </a:r>
            <a:r>
              <a:rPr lang="en-US" altLang="ko-KR" sz="2700" dirty="0">
                <a:ea typeface="+mj-lt"/>
                <a:cs typeface="+mj-lt"/>
              </a:rPr>
              <a:t>0</a:t>
            </a:r>
            <a:r>
              <a:rPr lang="ko-KR" altLang="en-US" sz="2700" dirty="0">
                <a:ea typeface="+mj-lt"/>
                <a:cs typeface="+mj-lt"/>
              </a:rPr>
              <a:t>이 되면 </a:t>
            </a:r>
            <a:r>
              <a:rPr lang="en-US" altLang="ko-KR" sz="2700" dirty="0">
                <a:ea typeface="+mj-lt"/>
                <a:cs typeface="+mj-lt"/>
              </a:rPr>
              <a:t>Monster</a:t>
            </a:r>
            <a:r>
              <a:rPr lang="ko-KR" sz="2700" dirty="0">
                <a:ea typeface="+mj-lt"/>
                <a:cs typeface="+mj-lt"/>
              </a:rPr>
              <a:t>를 </a:t>
            </a:r>
            <a:r>
              <a:rPr lang="ko-KR" altLang="en-US" sz="2700" dirty="0">
                <a:ea typeface="+mj-lt"/>
                <a:cs typeface="+mj-lt"/>
              </a:rPr>
              <a:t>죽음 처리한다</a:t>
            </a:r>
            <a:endParaRPr lang="en-US" altLang="ko-KR" sz="2700" dirty="0">
              <a:ea typeface="+mj-lt"/>
              <a:cs typeface="+mj-lt"/>
            </a:endParaRPr>
          </a:p>
          <a:p>
            <a:pPr marL="546100" hangingPunct="1">
              <a:lnSpc>
                <a:spcPct val="100000"/>
              </a:lnSpc>
            </a:pPr>
            <a:endParaRPr lang="ko-KR" altLang="en-US" sz="2700" dirty="0">
              <a:ea typeface="돋움체" panose="020B0609000101010101" pitchFamily="49" charset="-127"/>
              <a:cs typeface="+mj-lt"/>
            </a:endParaRPr>
          </a:p>
          <a:p>
            <a:pPr hangingPunct="1">
              <a:lnSpc>
                <a:spcPct val="100000"/>
              </a:lnSpc>
            </a:pPr>
            <a:r>
              <a:rPr lang="ko-KR" altLang="en-US" sz="2700" b="1" dirty="0"/>
              <a:t>사이드 이펙트</a:t>
            </a:r>
          </a:p>
          <a:p>
            <a:pPr lvl="1" hangingPunct="1">
              <a:lnSpc>
                <a:spcPct val="100000"/>
              </a:lnSpc>
            </a:pPr>
            <a:r>
              <a:rPr lang="ko-KR" altLang="en-US" sz="2700" dirty="0"/>
              <a:t>몬스터의 죽음은 현재 </a:t>
            </a:r>
            <a:r>
              <a:rPr lang="en-US" altLang="ko-KR" sz="2700" dirty="0"/>
              <a:t>HP</a:t>
            </a:r>
            <a:r>
              <a:rPr lang="ko-KR" altLang="en-US" sz="2700" dirty="0"/>
              <a:t>가 </a:t>
            </a:r>
            <a:r>
              <a:rPr lang="en-US" altLang="ko-KR" sz="2700" dirty="0"/>
              <a:t>0</a:t>
            </a:r>
            <a:r>
              <a:rPr lang="ko-KR" altLang="en-US" sz="2700" dirty="0"/>
              <a:t>인 경우에만 처리하나 부동 소수점의 연산 과정에서 정확히 </a:t>
            </a:r>
            <a:r>
              <a:rPr lang="en-US" altLang="ko-KR" sz="2700" dirty="0"/>
              <a:t>0</a:t>
            </a:r>
            <a:r>
              <a:rPr lang="ko-KR" altLang="en-US" sz="2700" dirty="0"/>
              <a:t>이 되지 않을 수 있음</a:t>
            </a:r>
          </a:p>
          <a:p>
            <a:pPr lvl="1" hangingPunct="1">
              <a:lnSpc>
                <a:spcPct val="100000"/>
              </a:lnSpc>
            </a:pPr>
            <a:r>
              <a:rPr lang="ko-KR" altLang="en-US" sz="2700" dirty="0"/>
              <a:t>부동 소수점 값의 안정적인 비교를 위해 </a:t>
            </a:r>
            <a:r>
              <a:rPr lang="en-US" altLang="ko-KR" sz="2700" dirty="0" err="1"/>
              <a:t>Mathf.Approximately</a:t>
            </a:r>
            <a:r>
              <a:rPr lang="en-US" altLang="ko-KR" sz="2700" dirty="0"/>
              <a:t> </a:t>
            </a:r>
            <a:r>
              <a:rPr lang="ko-KR" altLang="en-US" sz="2700" dirty="0"/>
              <a:t>함수 사용</a:t>
            </a:r>
          </a:p>
          <a:p>
            <a:pPr lvl="1" hangingPunct="1">
              <a:lnSpc>
                <a:spcPct val="100000"/>
              </a:lnSpc>
            </a:pPr>
            <a:r>
              <a:rPr lang="ko-KR" altLang="en-US" sz="2700" dirty="0"/>
              <a:t>두 부동 소수점 값이 충분히 가까운지 판단하여</a:t>
            </a:r>
            <a:r>
              <a:rPr lang="en-US" altLang="ko-KR" sz="2700" dirty="0"/>
              <a:t>, HP</a:t>
            </a:r>
            <a:r>
              <a:rPr lang="ko-KR" altLang="en-US" sz="2700" dirty="0"/>
              <a:t>가 </a:t>
            </a:r>
            <a:r>
              <a:rPr lang="en-US" altLang="ko-KR" sz="2700" dirty="0"/>
              <a:t>'0</a:t>
            </a:r>
            <a:r>
              <a:rPr lang="ko-KR" altLang="en-US" sz="2700" dirty="0"/>
              <a:t>에 가까울 때</a:t>
            </a:r>
            <a:r>
              <a:rPr lang="en-US" altLang="ko-KR" sz="2700" dirty="0"/>
              <a:t>' </a:t>
            </a:r>
            <a:r>
              <a:rPr lang="ko-KR" altLang="en-US" sz="2700" dirty="0"/>
              <a:t>몬스터를 죽음으로 처리</a:t>
            </a:r>
          </a:p>
          <a:p>
            <a:pPr lvl="1">
              <a:lnSpc>
                <a:spcPct val="100000"/>
              </a:lnSpc>
            </a:pPr>
            <a:r>
              <a:rPr lang="ko-KR" sz="2700" dirty="0">
                <a:ea typeface="+mj-lt"/>
                <a:cs typeface="+mj-lt"/>
              </a:rPr>
              <a:t>몬스터가 죽으면 죽는 애니메이션을 실행하고 </a:t>
            </a:r>
            <a:r>
              <a:rPr lang="ko-KR" sz="2700" dirty="0" err="1">
                <a:ea typeface="+mj-lt"/>
                <a:cs typeface="+mj-lt"/>
              </a:rPr>
              <a:t>MeshRenderer를</a:t>
            </a:r>
            <a:r>
              <a:rPr lang="ko-KR" sz="2700" dirty="0">
                <a:ea typeface="+mj-lt"/>
                <a:cs typeface="+mj-lt"/>
              </a:rPr>
              <a:t> 통해 </a:t>
            </a:r>
            <a:r>
              <a:rPr lang="ko-KR" sz="2700" dirty="0" err="1">
                <a:ea typeface="+mj-lt"/>
                <a:cs typeface="+mj-lt"/>
              </a:rPr>
              <a:t>Monster의</a:t>
            </a:r>
            <a:r>
              <a:rPr lang="ko-KR" sz="2700" dirty="0">
                <a:ea typeface="+mj-lt"/>
                <a:cs typeface="+mj-lt"/>
              </a:rPr>
              <a:t> 스킨을 회색으로 만든 뒤 일정 시간 뒤에 </a:t>
            </a:r>
            <a:r>
              <a:rPr lang="ko-KR" sz="2700" dirty="0" err="1">
                <a:ea typeface="+mj-lt"/>
                <a:cs typeface="+mj-lt"/>
              </a:rPr>
              <a:t>Destroy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7483131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0531812" y="4013200"/>
            <a:ext cx="12635965" cy="8483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700" b="1" err="1"/>
              <a:t>블렌드</a:t>
            </a:r>
            <a:r>
              <a:rPr lang="ko-KR" altLang="en-US" sz="2700" b="1"/>
              <a:t> 트리 사용의 목적</a:t>
            </a:r>
          </a:p>
          <a:p>
            <a:pPr lvl="1">
              <a:lnSpc>
                <a:spcPct val="100000"/>
              </a:lnSpc>
            </a:pPr>
            <a:r>
              <a:rPr lang="ko-KR" altLang="en-US" sz="2700"/>
              <a:t>캐릭터의 이동속도에 따라 애니메이션의 재생 속도를 유동적으로 조절</a:t>
            </a:r>
          </a:p>
          <a:p>
            <a:pPr lvl="1">
              <a:lnSpc>
                <a:spcPct val="100000"/>
              </a:lnSpc>
            </a:pPr>
            <a:r>
              <a:rPr lang="ko-KR" altLang="en-US" sz="2700"/>
              <a:t>게임 내 캐릭터의 움직임을 더 자연스럽고 현실적 </a:t>
            </a:r>
            <a:r>
              <a:rPr lang="ko-KR" altLang="en-US" sz="2700" err="1"/>
              <a:t>보여짐</a:t>
            </a:r>
            <a:endParaRPr lang="ko-KR" altLang="en-US" sz="2700"/>
          </a:p>
          <a:p>
            <a:pPr lvl="1">
              <a:lnSpc>
                <a:spcPct val="100000"/>
              </a:lnSpc>
            </a:pPr>
            <a:endParaRPr lang="ko-KR" altLang="en-US" sz="2700"/>
          </a:p>
          <a:p>
            <a:pPr>
              <a:lnSpc>
                <a:spcPct val="100000"/>
              </a:lnSpc>
            </a:pPr>
            <a:r>
              <a:rPr lang="ko-KR" altLang="en-US" sz="2700" b="1"/>
              <a:t>애니메이션 재생 속도 조절</a:t>
            </a:r>
          </a:p>
          <a:p>
            <a:pPr lvl="1">
              <a:lnSpc>
                <a:spcPct val="100000"/>
              </a:lnSpc>
            </a:pPr>
            <a:r>
              <a:rPr lang="ko-KR" altLang="en-US" sz="2700" err="1"/>
              <a:t>블렌드</a:t>
            </a:r>
            <a:r>
              <a:rPr lang="ko-KR" altLang="en-US" sz="2700"/>
              <a:t> 트리를 사용하여</a:t>
            </a:r>
            <a:r>
              <a:rPr lang="en-US" altLang="ko-KR" sz="2700"/>
              <a:t>, </a:t>
            </a:r>
            <a:r>
              <a:rPr lang="ko-KR" altLang="en-US" sz="2700"/>
              <a:t>다양한 이동 속도에 맞는 애니메이션을 부드럽게 전환</a:t>
            </a:r>
          </a:p>
          <a:p>
            <a:pPr>
              <a:lnSpc>
                <a:spcPct val="100000"/>
              </a:lnSpc>
            </a:pPr>
            <a:endParaRPr lang="ko-KR" altLang="en-US" sz="2700"/>
          </a:p>
          <a:p>
            <a:pPr>
              <a:lnSpc>
                <a:spcPct val="100000"/>
              </a:lnSpc>
            </a:pPr>
            <a:r>
              <a:rPr lang="en-US" altLang="ko-KR" sz="2700" b="1"/>
              <a:t>Velocity </a:t>
            </a:r>
            <a:r>
              <a:rPr lang="ko-KR" altLang="en-US" sz="2700" b="1" err="1"/>
              <a:t>애니메이터</a:t>
            </a:r>
            <a:r>
              <a:rPr lang="ko-KR" altLang="en-US" sz="2700" b="1"/>
              <a:t> 매개변수</a:t>
            </a:r>
          </a:p>
          <a:p>
            <a:pPr lvl="1">
              <a:lnSpc>
                <a:spcPct val="100000"/>
              </a:lnSpc>
            </a:pPr>
            <a:r>
              <a:rPr lang="ko-KR" altLang="en-US" sz="2700" err="1"/>
              <a:t>애니메이터</a:t>
            </a:r>
            <a:r>
              <a:rPr lang="ko-KR" altLang="en-US" sz="2700"/>
              <a:t> 매개변수 </a:t>
            </a:r>
            <a:r>
              <a:rPr lang="en-US" altLang="ko-KR" sz="2700"/>
              <a:t>'Velocity'</a:t>
            </a:r>
            <a:r>
              <a:rPr lang="ko-KR" altLang="en-US" sz="2700"/>
              <a:t>를 변경하여 애니메이션 재생을 조절</a:t>
            </a:r>
          </a:p>
          <a:p>
            <a:pPr lvl="1">
              <a:lnSpc>
                <a:spcPct val="100000"/>
              </a:lnSpc>
            </a:pPr>
            <a:r>
              <a:rPr lang="ko-KR" altLang="en-US" sz="2700"/>
              <a:t>이 매개변수는 캐릭터의 실시간 이동 속도에 따라 조정되며</a:t>
            </a:r>
            <a:r>
              <a:rPr lang="en-US" altLang="ko-KR" sz="2700"/>
              <a:t>, </a:t>
            </a:r>
            <a:r>
              <a:rPr lang="ko-KR" altLang="en-US" sz="2700"/>
              <a:t>이에 따라 애니메이션 재생 속도가 변화</a:t>
            </a:r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플레이어</a:t>
            </a:r>
            <a:r>
              <a:rPr lang="en-US" altLang="ko-KR" sz="5400"/>
              <a:t>-</a:t>
            </a:r>
            <a:r>
              <a:rPr lang="ko-KR" altLang="en-US" sz="5400"/>
              <a:t>이동 애니메이션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38149EA-7E39-2D33-66E8-90839546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73" y="5972398"/>
            <a:ext cx="9121993" cy="31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109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0528835" y="4262348"/>
            <a:ext cx="12635965" cy="55689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2800" b="1"/>
              <a:t>플레이어 공격 방식</a:t>
            </a:r>
            <a:endParaRPr lang="en-US" altLang="ko-KR" sz="2800" b="1"/>
          </a:p>
          <a:p>
            <a:pPr lvl="1">
              <a:lnSpc>
                <a:spcPct val="110000"/>
              </a:lnSpc>
            </a:pPr>
            <a:r>
              <a:rPr lang="ko-KR" altLang="en-US" sz="2800"/>
              <a:t>플레이어의 공격은 마우스의 좌클릭을 통해 이뤄짐</a:t>
            </a:r>
          </a:p>
          <a:p>
            <a:pPr lvl="1">
              <a:lnSpc>
                <a:spcPct val="110000"/>
              </a:lnSpc>
            </a:pPr>
            <a:r>
              <a:rPr lang="ko-KR" altLang="en-US" sz="2800"/>
              <a:t>마우스가 클릭된 방향으로 캐릭터를 전환하여 공격 진행</a:t>
            </a:r>
          </a:p>
          <a:p>
            <a:pPr>
              <a:lnSpc>
                <a:spcPct val="110000"/>
              </a:lnSpc>
            </a:pPr>
            <a:endParaRPr lang="ko-KR" altLang="en-US" sz="2800"/>
          </a:p>
          <a:p>
            <a:pPr>
              <a:lnSpc>
                <a:spcPct val="110000"/>
              </a:lnSpc>
            </a:pPr>
            <a:r>
              <a:rPr lang="ko-KR" altLang="en-US" sz="2800" b="1"/>
              <a:t>사이드 이펙트</a:t>
            </a:r>
          </a:p>
          <a:p>
            <a:pPr lvl="1">
              <a:lnSpc>
                <a:spcPct val="110000"/>
              </a:lnSpc>
            </a:pPr>
            <a:r>
              <a:rPr lang="ko-KR" altLang="en-US" sz="2800"/>
              <a:t>공격 모션이 아닌 상태에서 플레이어의 무기에 몬스터가 닿아도 피해를 받는 버그가 발생</a:t>
            </a:r>
          </a:p>
          <a:p>
            <a:pPr lvl="1">
              <a:lnSpc>
                <a:spcPct val="110000"/>
              </a:lnSpc>
            </a:pPr>
            <a:r>
              <a:rPr lang="ko-KR" altLang="en-US" sz="2800"/>
              <a:t>플레이어에게 </a:t>
            </a:r>
            <a:r>
              <a:rPr lang="en-US" altLang="ko-KR" sz="2800"/>
              <a:t>'</a:t>
            </a:r>
            <a:r>
              <a:rPr lang="ko-KR" altLang="en-US" sz="2800"/>
              <a:t>공격 상태</a:t>
            </a:r>
            <a:r>
              <a:rPr lang="en-US" altLang="ko-KR" sz="2800"/>
              <a:t>'</a:t>
            </a:r>
            <a:r>
              <a:rPr lang="ko-KR" altLang="en-US" sz="2800"/>
              <a:t>를 부여하여 공격 상태에서만 플레이어의 무기에 몬스터가 닿을 시 피해를 받도록 구현</a:t>
            </a:r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플레이어</a:t>
            </a:r>
            <a:r>
              <a:rPr lang="en-US" altLang="ko-KR" sz="5400"/>
              <a:t>-</a:t>
            </a:r>
            <a:r>
              <a:rPr lang="ko-KR" altLang="en-US" sz="5400"/>
              <a:t>공격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500F697F-ED9D-3B3E-862E-93081B0C85C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2" b="28871"/>
          <a:stretch/>
        </p:blipFill>
        <p:spPr>
          <a:xfrm>
            <a:off x="803535" y="4791298"/>
            <a:ext cx="90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90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0528835" y="4207305"/>
            <a:ext cx="12635965" cy="73181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1"/>
              <a:t>콤보 공격의 개요</a:t>
            </a:r>
          </a:p>
          <a:p>
            <a:pPr lvl="1">
              <a:lnSpc>
                <a:spcPct val="100000"/>
              </a:lnSpc>
            </a:pPr>
            <a:r>
              <a:rPr lang="ko-KR" altLang="en-US" sz="2800"/>
              <a:t>플레이어는 연속적인 공격을 통해 콤보 공격 실행</a:t>
            </a:r>
          </a:p>
          <a:p>
            <a:pPr lvl="1">
              <a:lnSpc>
                <a:spcPct val="100000"/>
              </a:lnSpc>
            </a:pPr>
            <a:r>
              <a:rPr lang="ko-KR" altLang="en-US" sz="2800"/>
              <a:t>첫 번째 공격 후 일정 시간 내에 다음 공격을 실행하면 다른 모션의 콤보 공격으로 연결</a:t>
            </a:r>
          </a:p>
          <a:p>
            <a:pPr lvl="1">
              <a:lnSpc>
                <a:spcPct val="100000"/>
              </a:lnSpc>
            </a:pPr>
            <a:r>
              <a:rPr lang="ko-KR" altLang="en-US" sz="2800"/>
              <a:t>콤보 공격은 각 단계가 진행될수록 더 강력한 </a:t>
            </a:r>
            <a:r>
              <a:rPr lang="en-US" altLang="ko-KR" sz="2800"/>
              <a:t>Knock-Back</a:t>
            </a:r>
            <a:r>
              <a:rPr lang="ko-KR" altLang="en-US" sz="2800"/>
              <a:t> 효과를 몬스터에게 부여</a:t>
            </a:r>
            <a:r>
              <a:rPr lang="en-US" altLang="ko-KR" sz="2800"/>
              <a:t>, </a:t>
            </a:r>
            <a:r>
              <a:rPr lang="ko-KR" altLang="en-US" sz="2800"/>
              <a:t>몬스터로 부터 도망칠 시간을 제공</a:t>
            </a:r>
            <a:endParaRPr lang="en-US" altLang="ko-KR" sz="2800"/>
          </a:p>
          <a:p>
            <a:pPr lvl="1">
              <a:lnSpc>
                <a:spcPct val="100000"/>
              </a:lnSpc>
            </a:pPr>
            <a:endParaRPr lang="ko-KR" altLang="en-US" sz="2800"/>
          </a:p>
          <a:p>
            <a:pPr>
              <a:lnSpc>
                <a:spcPct val="100000"/>
              </a:lnSpc>
            </a:pPr>
            <a:r>
              <a:rPr lang="ko-KR" altLang="en-US" sz="2800" b="1"/>
              <a:t>콤보 공격의 구성</a:t>
            </a:r>
          </a:p>
          <a:p>
            <a:pPr lvl="1">
              <a:lnSpc>
                <a:spcPct val="100000"/>
              </a:lnSpc>
            </a:pPr>
            <a:r>
              <a:rPr lang="ko-KR" altLang="en-US" sz="2800"/>
              <a:t>첫 번째 공격</a:t>
            </a:r>
            <a:r>
              <a:rPr lang="en-US" altLang="ko-KR" sz="2800"/>
              <a:t>: </a:t>
            </a:r>
            <a:r>
              <a:rPr lang="ko-KR" altLang="en-US" sz="2800"/>
              <a:t>좌우로 휘두르는 광역 공격</a:t>
            </a:r>
          </a:p>
          <a:p>
            <a:pPr lvl="1">
              <a:lnSpc>
                <a:spcPct val="100000"/>
              </a:lnSpc>
            </a:pPr>
            <a:r>
              <a:rPr lang="ko-KR" altLang="en-US" sz="2800"/>
              <a:t>두 번째 공격</a:t>
            </a:r>
            <a:r>
              <a:rPr lang="en-US" altLang="ko-KR" sz="2800"/>
              <a:t>: </a:t>
            </a:r>
            <a:r>
              <a:rPr lang="ko-KR" altLang="en-US" sz="2800"/>
              <a:t>위에서 아래로 찍는 강력한 공격</a:t>
            </a:r>
          </a:p>
          <a:p>
            <a:pPr lvl="1">
              <a:lnSpc>
                <a:spcPct val="100000"/>
              </a:lnSpc>
            </a:pPr>
            <a:r>
              <a:rPr lang="ko-KR" altLang="en-US" sz="2800"/>
              <a:t>세 번째 공격</a:t>
            </a:r>
            <a:r>
              <a:rPr lang="en-US" altLang="ko-KR" sz="2800"/>
              <a:t>: </a:t>
            </a:r>
            <a:r>
              <a:rPr lang="ko-KR" altLang="en-US" sz="2800"/>
              <a:t>목표를 찌르는 정확한 공격</a:t>
            </a:r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플레이어</a:t>
            </a:r>
            <a:r>
              <a:rPr lang="en-US" altLang="ko-KR" sz="5400"/>
              <a:t>-</a:t>
            </a:r>
            <a:r>
              <a:rPr lang="ko-KR" altLang="en-US" sz="5400"/>
              <a:t>콤보 공격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275C6A7A-F7BC-C41C-1F11-DB4B8B3D5DE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0" b="29397"/>
          <a:stretch/>
        </p:blipFill>
        <p:spPr>
          <a:xfrm>
            <a:off x="824457" y="4800601"/>
            <a:ext cx="90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406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0531812" y="4013200"/>
            <a:ext cx="12635965" cy="8483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1" i="0">
                <a:solidFill>
                  <a:schemeClr val="tx1"/>
                </a:solidFill>
                <a:effectLst/>
                <a:latin typeface="Söhne"/>
              </a:rPr>
              <a:t>시각적 효과</a:t>
            </a:r>
            <a:endParaRPr lang="en-US" altLang="ko-KR" sz="2800">
              <a:solidFill>
                <a:schemeClr val="tx1"/>
              </a:solidFill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0" i="0">
                <a:solidFill>
                  <a:schemeClr val="tx1"/>
                </a:solidFill>
                <a:effectLst/>
                <a:latin typeface="Söhne"/>
              </a:rPr>
              <a:t>화려한 공격 애니메이션을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Söhne"/>
              </a:rPr>
              <a:t>통한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Söhne"/>
              </a:rPr>
              <a:t>시각적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Söhne"/>
              </a:rPr>
              <a:t>즐거움 제공</a:t>
            </a:r>
            <a:endParaRPr lang="en-US" altLang="ko-KR" sz="2800" b="0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Söhne"/>
              </a:rPr>
              <a:t>사용자에게 공격하고 있다는 것을 명확하게 인지 시켜 줌</a:t>
            </a:r>
            <a:endParaRPr lang="en-US" altLang="ko-KR" sz="2800" b="0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ko-KR" altLang="en-US" sz="2800" b="0" i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1" i="0">
                <a:solidFill>
                  <a:schemeClr val="tx1"/>
                </a:solidFill>
                <a:effectLst/>
                <a:latin typeface="Söhne"/>
              </a:rPr>
              <a:t>애니메이션 제어</a:t>
            </a:r>
            <a:endParaRPr lang="en-US" altLang="ko-KR" sz="2800" b="0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0" i="0">
                <a:solidFill>
                  <a:schemeClr val="tx1"/>
                </a:solidFill>
                <a:effectLst/>
                <a:latin typeface="Söhne"/>
              </a:rPr>
              <a:t>애니메이션 이벤트 함수를 통해 공격효과 시작과 끝 지점을 정확히 제어</a:t>
            </a:r>
            <a:endParaRPr lang="en-US" altLang="ko-KR" sz="2800" b="0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Söhne"/>
              </a:rPr>
              <a:t>캐릭터의 움직임을 동기화하여 자연스러움을 유지</a:t>
            </a:r>
            <a:endParaRPr lang="en-US" altLang="ko-KR" sz="2800" b="0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ko-KR" altLang="en-US" sz="2800" b="0" i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1" i="0">
                <a:solidFill>
                  <a:schemeClr val="tx1"/>
                </a:solidFill>
                <a:effectLst/>
                <a:latin typeface="Söhne"/>
              </a:rPr>
              <a:t>성능 최적화</a:t>
            </a:r>
            <a:endParaRPr lang="en-US" altLang="ko-KR" sz="2800" b="0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0" i="0">
                <a:solidFill>
                  <a:schemeClr val="tx1"/>
                </a:solidFill>
                <a:effectLst/>
                <a:latin typeface="Söhne"/>
              </a:rPr>
              <a:t>자가 파괴 스크립트가 내장</a:t>
            </a:r>
            <a:endParaRPr lang="en-US" altLang="ko-KR" sz="2800" b="0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0" i="0">
                <a:solidFill>
                  <a:schemeClr val="tx1"/>
                </a:solidFill>
                <a:effectLst/>
                <a:latin typeface="Söhne"/>
              </a:rPr>
              <a:t>메모리 사용 최소화하여 게임의 성능 개선</a:t>
            </a:r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플레이어</a:t>
            </a:r>
            <a:r>
              <a:rPr lang="en-US" altLang="ko-KR" sz="5400"/>
              <a:t>-</a:t>
            </a:r>
            <a:r>
              <a:rPr lang="ko-KR" altLang="en-US" sz="5400"/>
              <a:t>공격효과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071DD60A-84AE-85CD-41C9-A7FAC630A8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0" b="29397"/>
          <a:stretch/>
        </p:blipFill>
        <p:spPr>
          <a:xfrm>
            <a:off x="824457" y="4800601"/>
            <a:ext cx="90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0718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0531812" y="4013200"/>
            <a:ext cx="12635965" cy="8483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 b="1" i="0">
                <a:solidFill>
                  <a:schemeClr val="tx1"/>
                </a:solidFill>
                <a:effectLst/>
                <a:latin typeface="Söhne"/>
              </a:rPr>
              <a:t>플레이어 생존의 중요성</a:t>
            </a:r>
            <a:r>
              <a:rPr lang="en-US" altLang="ko-KR" sz="2700" b="0" i="0">
                <a:solidFill>
                  <a:schemeClr val="tx1"/>
                </a:solidFill>
                <a:effectLst/>
                <a:latin typeface="Söhne"/>
              </a:rPr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플레이어 </a:t>
            </a:r>
            <a:r>
              <a:rPr lang="ko-KR" altLang="en-US" sz="2700">
                <a:solidFill>
                  <a:schemeClr val="tx1"/>
                </a:solidFill>
                <a:latin typeface="Söhne"/>
              </a:rPr>
              <a:t>기본 </a:t>
            </a: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체력</a:t>
            </a:r>
            <a:r>
              <a:rPr lang="en-US" altLang="ko-KR" sz="2700" b="0" i="0">
                <a:solidFill>
                  <a:schemeClr val="tx1"/>
                </a:solidFill>
                <a:effectLst/>
                <a:latin typeface="Söhne"/>
              </a:rPr>
              <a:t>: 100,</a:t>
            </a: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 몬스터 기본 공격력</a:t>
            </a:r>
            <a:r>
              <a:rPr lang="en-US" altLang="ko-KR" sz="2700" b="0" i="0">
                <a:solidFill>
                  <a:schemeClr val="tx1"/>
                </a:solidFill>
                <a:effectLst/>
                <a:latin typeface="Söhne"/>
              </a:rPr>
              <a:t>: 10</a:t>
            </a:r>
            <a:endParaRPr lang="en-US" altLang="ko-KR" sz="2700">
              <a:solidFill>
                <a:schemeClr val="tx1"/>
              </a:solidFill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따라서 </a:t>
            </a:r>
            <a:r>
              <a:rPr lang="en-US" altLang="ko-KR" sz="2700" b="0" i="0">
                <a:solidFill>
                  <a:schemeClr val="tx1"/>
                </a:solidFill>
                <a:effectLst/>
                <a:latin typeface="Söhne"/>
              </a:rPr>
              <a:t>10</a:t>
            </a: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회 공격 받으면 게임 오버</a:t>
            </a:r>
            <a:endParaRPr lang="en-US" altLang="ko-KR" sz="2700" b="0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700" b="0" i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 b="1" i="0">
                <a:solidFill>
                  <a:schemeClr val="tx1"/>
                </a:solidFill>
                <a:effectLst/>
                <a:latin typeface="Söhne"/>
              </a:rPr>
              <a:t>전략적 전투와 생존 기술</a:t>
            </a:r>
            <a:endParaRPr lang="en-US" altLang="ko-KR" sz="2700" b="1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플레이어는 몬스터에게 죽지 않도록 몬스터를 피해서 이동</a:t>
            </a:r>
            <a:endParaRPr lang="en-US" altLang="ko-KR" sz="2700" b="0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>
                <a:solidFill>
                  <a:schemeClr val="tx1"/>
                </a:solidFill>
                <a:latin typeface="Söhne"/>
              </a:rPr>
              <a:t>공격 시 </a:t>
            </a:r>
            <a:r>
              <a:rPr lang="en-US" altLang="ko-KR" sz="2700">
                <a:solidFill>
                  <a:schemeClr val="tx1"/>
                </a:solidFill>
                <a:latin typeface="Söhne"/>
              </a:rPr>
              <a:t>Knock-Back</a:t>
            </a:r>
            <a:r>
              <a:rPr lang="ko-KR" altLang="en-US" sz="2700">
                <a:solidFill>
                  <a:schemeClr val="tx1"/>
                </a:solidFill>
                <a:latin typeface="Söhne"/>
              </a:rPr>
              <a:t> 효과를 이용하여 몬스터로 부터 도망 가능</a:t>
            </a:r>
            <a:endParaRPr lang="en-US" altLang="ko-KR" sz="2700">
              <a:solidFill>
                <a:schemeClr val="tx1"/>
              </a:solidFill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700" b="1" i="0">
              <a:solidFill>
                <a:schemeClr val="tx1"/>
              </a:solidFill>
              <a:effectLst/>
              <a:latin typeface="Söhne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 b="1" i="0">
                <a:solidFill>
                  <a:schemeClr val="tx1"/>
                </a:solidFill>
                <a:effectLst/>
                <a:latin typeface="Söhne"/>
              </a:rPr>
              <a:t>게임 오버 처리</a:t>
            </a:r>
            <a:endParaRPr lang="en-US" altLang="ko-KR" sz="2700">
              <a:solidFill>
                <a:schemeClr val="tx1"/>
              </a:solidFill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체력이 </a:t>
            </a:r>
            <a:r>
              <a:rPr lang="en-US" altLang="ko-KR" sz="2700" b="0" i="0">
                <a:solidFill>
                  <a:schemeClr val="tx1"/>
                </a:solidFill>
                <a:effectLst/>
                <a:latin typeface="Söhne"/>
              </a:rPr>
              <a:t>0</a:t>
            </a: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에 도달하면 </a:t>
            </a:r>
            <a:r>
              <a:rPr lang="ko-KR" altLang="en-US" sz="2700" b="0" i="0" err="1">
                <a:solidFill>
                  <a:schemeClr val="tx1"/>
                </a:solidFill>
                <a:effectLst/>
                <a:latin typeface="Söhne"/>
              </a:rPr>
              <a:t>코루틴으로</a:t>
            </a: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 죽음 애니메이션 실행</a:t>
            </a:r>
            <a:endParaRPr lang="en-US" altLang="ko-KR" sz="2700">
              <a:solidFill>
                <a:schemeClr val="tx1"/>
              </a:solidFill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 b="0" i="0">
                <a:solidFill>
                  <a:schemeClr val="tx1"/>
                </a:solidFill>
                <a:effectLst/>
                <a:latin typeface="Söhne"/>
              </a:rPr>
              <a:t>게임 종료 후 게임 오버 화면으로 씬 전환</a:t>
            </a:r>
            <a:endParaRPr lang="en-US" altLang="ko-KR" sz="2700" b="0" i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플레이어</a:t>
            </a:r>
            <a:r>
              <a:rPr lang="en-US" altLang="ko-KR" sz="5400"/>
              <a:t>- </a:t>
            </a:r>
            <a:r>
              <a:rPr lang="ko-KR" altLang="en-US" sz="5400"/>
              <a:t>죽음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FAAB0A3-BC31-E217-842B-E5303FEF7AF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8" y="4808719"/>
            <a:ext cx="90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00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en-US" sz="5400"/>
              <a:t>NPC </a:t>
            </a:r>
            <a:r>
              <a:rPr lang="ko-KR" altLang="en-US" sz="5400"/>
              <a:t>상호작용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특정 구간에 BoxCollider를 위치해 두고 isTrigger를 설정해 GameObject를 감지한다.…">
            <a:extLst>
              <a:ext uri="{FF2B5EF4-FFF2-40B4-BE49-F238E27FC236}">
                <a16:creationId xmlns:a16="http://schemas.microsoft.com/office/drawing/2014/main" id="{9819D57F-AC44-B201-A7AA-B2E313C06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47364" y="4111848"/>
            <a:ext cx="12635965" cy="8483600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700" b="1" err="1">
                <a:solidFill>
                  <a:schemeClr val="tx1"/>
                </a:solidFill>
                <a:latin typeface="Söhne"/>
                <a:ea typeface="+mj-lt"/>
                <a:cs typeface="+mj-lt"/>
              </a:rPr>
              <a:t>NPC와</a:t>
            </a:r>
            <a:r>
              <a:rPr lang="en-US" altLang="ko-KR" sz="2700" b="1">
                <a:solidFill>
                  <a:schemeClr val="tx1"/>
                </a:solidFill>
                <a:latin typeface="Söhne"/>
                <a:ea typeface="+mj-lt"/>
                <a:cs typeface="+mj-lt"/>
              </a:rPr>
              <a:t> </a:t>
            </a:r>
            <a:r>
              <a:rPr lang="en-US" altLang="ko-KR" sz="2700" b="1" err="1">
                <a:solidFill>
                  <a:schemeClr val="tx1"/>
                </a:solidFill>
                <a:latin typeface="Söhne"/>
                <a:ea typeface="+mj-lt"/>
                <a:cs typeface="+mj-lt"/>
              </a:rPr>
              <a:t>상호</a:t>
            </a:r>
            <a:r>
              <a:rPr lang="en-US" altLang="ko-KR" sz="2700" b="1">
                <a:solidFill>
                  <a:schemeClr val="tx1"/>
                </a:solidFill>
                <a:latin typeface="Söhne"/>
                <a:ea typeface="+mj-lt"/>
                <a:cs typeface="+mj-lt"/>
              </a:rPr>
              <a:t> </a:t>
            </a:r>
            <a:r>
              <a:rPr lang="en-US" altLang="ko-KR" sz="2700" b="1" err="1">
                <a:solidFill>
                  <a:schemeClr val="tx1"/>
                </a:solidFill>
                <a:latin typeface="Söhne"/>
                <a:ea typeface="+mj-lt"/>
                <a:cs typeface="+mj-lt"/>
              </a:rPr>
              <a:t>작용</a:t>
            </a:r>
            <a:endParaRPr lang="ko-KR" altLang="en-US" sz="2700" b="1">
              <a:solidFill>
                <a:schemeClr val="tx1"/>
              </a:solidFill>
              <a:latin typeface="Söhne"/>
              <a:ea typeface="+mj-lt"/>
              <a:cs typeface="+mj-lt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700">
                <a:solidFill>
                  <a:schemeClr val="tx1"/>
                </a:solidFill>
                <a:latin typeface="Söhne"/>
                <a:ea typeface="+mj-lt"/>
                <a:cs typeface="+mj-lt"/>
              </a:rPr>
              <a:t>NPC</a:t>
            </a:r>
            <a:r>
              <a:rPr lang="ko-KR" altLang="en-US" sz="2700">
                <a:solidFill>
                  <a:schemeClr val="tx1"/>
                </a:solidFill>
                <a:latin typeface="Söhne"/>
                <a:ea typeface="+mj-lt"/>
                <a:cs typeface="+mj-lt"/>
              </a:rPr>
              <a:t>와의 대화를 통해 플레이어는 게임의 현재 상태를 이해하고 다음 목표를  알 수 있음</a:t>
            </a:r>
            <a:endParaRPr lang="en-US" altLang="ko-KR" sz="2700">
              <a:solidFill>
                <a:schemeClr val="tx1"/>
              </a:solidFill>
              <a:latin typeface="Söhne"/>
              <a:ea typeface="+mj-lt"/>
              <a:cs typeface="+mj-lt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700">
                <a:solidFill>
                  <a:schemeClr val="tx1"/>
                </a:solidFill>
                <a:latin typeface="Söhne"/>
                <a:ea typeface="+mj-lt"/>
                <a:cs typeface="+mj-lt"/>
              </a:rPr>
              <a:t>NPC</a:t>
            </a:r>
            <a:r>
              <a:rPr lang="ko-KR" altLang="en-US" sz="2700">
                <a:solidFill>
                  <a:schemeClr val="tx1"/>
                </a:solidFill>
                <a:latin typeface="Söhne"/>
                <a:ea typeface="+mj-lt"/>
                <a:cs typeface="+mj-lt"/>
              </a:rPr>
              <a:t>와의 대화를 통해 플레이어 공격력을</a:t>
            </a:r>
            <a:r>
              <a:rPr lang="en-US" altLang="ko-KR" sz="2700">
                <a:solidFill>
                  <a:schemeClr val="tx1"/>
                </a:solidFill>
                <a:latin typeface="Söhne"/>
                <a:ea typeface="+mj-lt"/>
                <a:cs typeface="+mj-lt"/>
              </a:rPr>
              <a:t> </a:t>
            </a:r>
            <a:r>
              <a:rPr lang="ko-KR" altLang="en-US" sz="2700">
                <a:solidFill>
                  <a:schemeClr val="tx1"/>
                </a:solidFill>
                <a:latin typeface="Söhne"/>
                <a:ea typeface="+mj-lt"/>
                <a:cs typeface="+mj-lt"/>
              </a:rPr>
              <a:t>측정</a:t>
            </a:r>
            <a:endParaRPr lang="en-US" altLang="ko-KR" sz="2700">
              <a:solidFill>
                <a:schemeClr val="tx1"/>
              </a:solidFill>
              <a:latin typeface="Söhne"/>
              <a:ea typeface="+mj-lt"/>
              <a:cs typeface="+mj-lt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700">
              <a:solidFill>
                <a:schemeClr val="tx1"/>
              </a:solidFill>
              <a:latin typeface="Söhne"/>
              <a:ea typeface="+mj-lt"/>
              <a:cs typeface="+mj-l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sz="2700" b="1">
                <a:solidFill>
                  <a:schemeClr val="tx1"/>
                </a:solidFill>
                <a:ea typeface="+mj-lt"/>
                <a:cs typeface="+mj-lt"/>
              </a:rPr>
              <a:t>대화</a:t>
            </a:r>
            <a:r>
              <a:rPr lang="en-US" altLang="ko-KR" sz="2700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ko-KR" sz="2700" b="1">
                <a:solidFill>
                  <a:schemeClr val="tx1"/>
                </a:solidFill>
                <a:ea typeface="+mj-lt"/>
                <a:cs typeface="+mj-lt"/>
              </a:rPr>
              <a:t>창 UI</a:t>
            </a:r>
            <a:endParaRPr lang="en-US" altLang="ko-KR" sz="2700" b="1" i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sz="2700" err="1">
                <a:solidFill>
                  <a:schemeClr val="tx1"/>
                </a:solidFill>
                <a:ea typeface="+mj-lt"/>
                <a:cs typeface="+mj-lt"/>
              </a:rPr>
              <a:t>Canvas를</a:t>
            </a:r>
            <a:r>
              <a:rPr lang="ko-KR" sz="2700">
                <a:solidFill>
                  <a:schemeClr val="tx1"/>
                </a:solidFill>
                <a:ea typeface="+mj-lt"/>
                <a:cs typeface="+mj-lt"/>
              </a:rPr>
              <a:t> 통해 </a:t>
            </a:r>
            <a:r>
              <a:rPr lang="ko-KR" sz="2700" err="1">
                <a:solidFill>
                  <a:schemeClr val="tx1"/>
                </a:solidFill>
                <a:ea typeface="+mj-lt"/>
                <a:cs typeface="+mj-lt"/>
              </a:rPr>
              <a:t>NPC와</a:t>
            </a:r>
            <a:r>
              <a:rPr lang="ko-KR" sz="2700">
                <a:solidFill>
                  <a:schemeClr val="tx1"/>
                </a:solidFill>
                <a:ea typeface="+mj-lt"/>
                <a:cs typeface="+mj-lt"/>
              </a:rPr>
              <a:t> 대</a:t>
            </a:r>
            <a:r>
              <a:rPr lang="ko-KR" altLang="en-US" sz="2700">
                <a:solidFill>
                  <a:schemeClr val="tx1"/>
                </a:solidFill>
                <a:ea typeface="+mj-lt"/>
                <a:cs typeface="+mj-lt"/>
              </a:rPr>
              <a:t>화하는 </a:t>
            </a:r>
            <a:r>
              <a:rPr lang="en-US" altLang="ko-KR" sz="2700">
                <a:solidFill>
                  <a:schemeClr val="tx1"/>
                </a:solidFill>
                <a:ea typeface="+mj-lt"/>
                <a:cs typeface="+mj-lt"/>
              </a:rPr>
              <a:t>Panel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>
                <a:solidFill>
                  <a:schemeClr val="tx1"/>
                </a:solidFill>
                <a:ea typeface="+mj-lt"/>
                <a:cs typeface="+mj-lt"/>
              </a:rPr>
              <a:t>플레이어의 정보를 입력하는 </a:t>
            </a:r>
            <a:r>
              <a:rPr lang="en-US" altLang="ko-KR" sz="2700" err="1">
                <a:solidFill>
                  <a:schemeClr val="tx1"/>
                </a:solidFill>
                <a:ea typeface="+mj-lt"/>
                <a:cs typeface="+mj-lt"/>
              </a:rPr>
              <a:t>InputField</a:t>
            </a:r>
            <a:r>
              <a:rPr lang="en-US" altLang="ko-KR" sz="2700">
                <a:solidFill>
                  <a:schemeClr val="tx1"/>
                </a:solidFill>
                <a:ea typeface="+mj-lt"/>
                <a:cs typeface="+mj-lt"/>
              </a:rPr>
              <a:t> </a:t>
            </a:r>
          </a:p>
          <a:p>
            <a:pPr marL="546100" lvl="1" indent="0">
              <a:lnSpc>
                <a:spcPct val="100000"/>
              </a:lnSpc>
              <a:buNone/>
            </a:pPr>
            <a:endParaRPr lang="ko-KR" altLang="en-US" sz="270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 b="1">
                <a:solidFill>
                  <a:schemeClr val="tx1"/>
                </a:solidFill>
                <a:ea typeface="+mj-lt"/>
                <a:cs typeface="+mj-lt"/>
              </a:rPr>
              <a:t>플레이어의</a:t>
            </a:r>
            <a:r>
              <a:rPr lang="ko-KR" sz="2700" b="1">
                <a:solidFill>
                  <a:schemeClr val="tx1"/>
                </a:solidFill>
                <a:ea typeface="+mj-lt"/>
                <a:cs typeface="+mj-lt"/>
              </a:rPr>
              <a:t> 정보 입력</a:t>
            </a:r>
            <a:endParaRPr lang="en-US" altLang="ko-KR" sz="2700" b="1">
              <a:solidFill>
                <a:schemeClr val="tx1"/>
              </a:solidFill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700">
                <a:solidFill>
                  <a:schemeClr val="tx1"/>
                </a:solidFill>
                <a:ea typeface="+mj-lt"/>
                <a:cs typeface="+mj-lt"/>
              </a:rPr>
              <a:t>플레이어의 </a:t>
            </a:r>
            <a:r>
              <a:rPr lang="ko-KR" sz="2700">
                <a:solidFill>
                  <a:schemeClr val="tx1"/>
                </a:solidFill>
                <a:ea typeface="+mj-lt"/>
                <a:cs typeface="+mj-lt"/>
              </a:rPr>
              <a:t> 이름과 키, 몸무게를 입력 받아 처리</a:t>
            </a:r>
            <a:endParaRPr lang="en-US" altLang="ko-KR" sz="2700">
              <a:solidFill>
                <a:schemeClr val="tx1"/>
              </a:solidFill>
              <a:latin typeface="Söhne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sz="2700">
                <a:solidFill>
                  <a:schemeClr val="tx1"/>
                </a:solidFill>
                <a:ea typeface="+mj-lt"/>
                <a:cs typeface="+mj-lt"/>
              </a:rPr>
              <a:t>키와 몸무게는 </a:t>
            </a:r>
            <a:r>
              <a:rPr lang="ko-KR" altLang="en-US" sz="2700">
                <a:solidFill>
                  <a:schemeClr val="tx1"/>
                </a:solidFill>
                <a:ea typeface="+mj-lt"/>
                <a:cs typeface="+mj-lt"/>
              </a:rPr>
              <a:t>플레이어</a:t>
            </a:r>
            <a:r>
              <a:rPr lang="ko-KR" sz="2700">
                <a:solidFill>
                  <a:schemeClr val="tx1"/>
                </a:solidFill>
                <a:ea typeface="+mj-lt"/>
                <a:cs typeface="+mj-lt"/>
              </a:rPr>
              <a:t>의 </a:t>
            </a:r>
            <a:r>
              <a:rPr lang="ko-KR" altLang="en-US" sz="2700">
                <a:solidFill>
                  <a:schemeClr val="tx1"/>
                </a:solidFill>
                <a:ea typeface="+mj-lt"/>
                <a:cs typeface="+mj-lt"/>
              </a:rPr>
              <a:t>공격력</a:t>
            </a:r>
            <a:r>
              <a:rPr lang="ko-KR" sz="2700">
                <a:solidFill>
                  <a:schemeClr val="tx1"/>
                </a:solidFill>
                <a:ea typeface="+mj-lt"/>
                <a:cs typeface="+mj-lt"/>
              </a:rPr>
              <a:t>에 영향</a:t>
            </a:r>
            <a:r>
              <a:rPr lang="ko-KR" altLang="en-US" sz="2700">
                <a:solidFill>
                  <a:schemeClr val="tx1"/>
                </a:solidFill>
                <a:ea typeface="+mj-lt"/>
                <a:cs typeface="+mj-lt"/>
              </a:rPr>
              <a:t>을 줌</a:t>
            </a:r>
            <a:endParaRPr 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295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2786922" y="3917743"/>
            <a:ext cx="10026115" cy="8483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800" b="1"/>
              <a:t>개인 데이터와 게임 메커니즘</a:t>
            </a:r>
            <a:endParaRPr lang="en-US" altLang="ko-KR" sz="2800" b="1"/>
          </a:p>
          <a:p>
            <a:pPr lvl="1"/>
            <a:r>
              <a:rPr lang="ko-KR" altLang="en-US" sz="2800"/>
              <a:t>플레이어의 실제 키와 몸무게 데이터 사용</a:t>
            </a:r>
          </a:p>
          <a:p>
            <a:pPr lvl="1"/>
            <a:r>
              <a:rPr lang="en-US" altLang="ko-KR" sz="2800"/>
              <a:t>NPC </a:t>
            </a:r>
            <a:r>
              <a:rPr lang="ko-KR" altLang="en-US" sz="2800"/>
              <a:t>상호작용을 통한 </a:t>
            </a:r>
            <a:r>
              <a:rPr lang="en-US" altLang="ko-KR" sz="2800"/>
              <a:t>BMI </a:t>
            </a:r>
            <a:r>
              <a:rPr lang="ko-KR" altLang="en-US" sz="2800"/>
              <a:t>계산</a:t>
            </a:r>
            <a:endParaRPr lang="en-US" altLang="ko-KR" sz="2800"/>
          </a:p>
          <a:p>
            <a:pPr lvl="1"/>
            <a:endParaRPr lang="ko-KR" altLang="en-US" sz="2800"/>
          </a:p>
          <a:p>
            <a:r>
              <a:rPr lang="en-US" altLang="ko-KR" sz="2800" b="1"/>
              <a:t>BMI</a:t>
            </a:r>
            <a:r>
              <a:rPr lang="ko-KR" altLang="en-US" sz="2800" b="1"/>
              <a:t>와 공격력 연계</a:t>
            </a:r>
            <a:endParaRPr lang="en-US" altLang="ko-KR" sz="2800" b="1"/>
          </a:p>
          <a:p>
            <a:pPr lvl="1"/>
            <a:r>
              <a:rPr lang="ko-KR" altLang="en-US" sz="2800"/>
              <a:t>정상 체중</a:t>
            </a:r>
            <a:r>
              <a:rPr lang="en-US" altLang="ko-KR" sz="2800"/>
              <a:t>: </a:t>
            </a:r>
            <a:r>
              <a:rPr lang="ko-KR" altLang="en-US" sz="2800"/>
              <a:t>공격력 상승</a:t>
            </a:r>
          </a:p>
          <a:p>
            <a:pPr lvl="1"/>
            <a:r>
              <a:rPr lang="ko-KR" altLang="en-US" sz="2800"/>
              <a:t>저</a:t>
            </a:r>
            <a:r>
              <a:rPr lang="en-US" altLang="ko-KR" sz="2800"/>
              <a:t>/</a:t>
            </a:r>
            <a:r>
              <a:rPr lang="ko-KR" altLang="en-US" sz="2800"/>
              <a:t>과체중</a:t>
            </a:r>
            <a:r>
              <a:rPr lang="en-US" altLang="ko-KR" sz="2800"/>
              <a:t>: </a:t>
            </a:r>
            <a:r>
              <a:rPr lang="ko-KR" altLang="en-US" sz="2800"/>
              <a:t>공격력 감소</a:t>
            </a:r>
          </a:p>
          <a:p>
            <a:pPr lvl="1"/>
            <a:r>
              <a:rPr lang="ko-KR" altLang="en-US" sz="2800"/>
              <a:t>비만 범위 초과</a:t>
            </a:r>
            <a:r>
              <a:rPr lang="en-US" altLang="ko-KR" sz="2800"/>
              <a:t>: </a:t>
            </a:r>
            <a:r>
              <a:rPr lang="ko-KR" altLang="en-US" sz="2800"/>
              <a:t>공격력 크게 감소</a:t>
            </a:r>
            <a:endParaRPr lang="en-US" altLang="ko-KR" sz="2800"/>
          </a:p>
          <a:p>
            <a:endParaRPr lang="ko-KR" altLang="en-US" sz="2800"/>
          </a:p>
          <a:p>
            <a:r>
              <a:rPr lang="ko-KR" altLang="en-US" sz="2800" b="1"/>
              <a:t>목표</a:t>
            </a:r>
            <a:endParaRPr lang="en-US" altLang="ko-KR" sz="2800" b="1"/>
          </a:p>
          <a:p>
            <a:pPr lvl="1"/>
            <a:r>
              <a:rPr lang="ko-KR" altLang="en-US" sz="2800"/>
              <a:t>실제 건강 관리가 게임 성능 향상으로 이어짐</a:t>
            </a:r>
          </a:p>
          <a:p>
            <a:pPr lvl="1"/>
            <a:r>
              <a:rPr lang="ko-KR" altLang="en-US" sz="2800"/>
              <a:t>건강한 생활 습관을 게임 플레이와 연결</a:t>
            </a:r>
            <a:endParaRPr lang="en-US" altLang="ko-KR" sz="2800"/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플레이어</a:t>
            </a:r>
            <a:r>
              <a:rPr lang="en-US" altLang="ko-KR" sz="5400"/>
              <a:t>-</a:t>
            </a:r>
            <a:r>
              <a:rPr lang="ko-KR" altLang="en-US" sz="5400"/>
              <a:t>공격력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D556599-6000-30CE-836B-743B6013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54" y="3467100"/>
            <a:ext cx="5427849" cy="60963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61A33E-11AE-9DEC-92AC-C1F891B4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017" y="6206903"/>
            <a:ext cx="8090751" cy="56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70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0531812" y="4013200"/>
            <a:ext cx="12635965" cy="8483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800" b="1"/>
              <a:t>게임 시작</a:t>
            </a:r>
            <a:endParaRPr lang="en-US" altLang="ko-KR" sz="2800" b="1"/>
          </a:p>
          <a:p>
            <a:pPr lvl="1"/>
            <a:r>
              <a:rPr lang="ko-KR" altLang="en-US" sz="2800"/>
              <a:t>게임 시작 시 시작화면에서 </a:t>
            </a:r>
            <a:r>
              <a:rPr lang="en-US" altLang="ko-KR" sz="2800"/>
              <a:t>Game Start </a:t>
            </a:r>
            <a:r>
              <a:rPr lang="ko-KR" altLang="en-US" sz="2800"/>
              <a:t>버튼을 통해 게임 화면을 전환</a:t>
            </a:r>
            <a:endParaRPr lang="en-US" altLang="ko-KR" sz="2800"/>
          </a:p>
          <a:p>
            <a:pPr lvl="1"/>
            <a:endParaRPr lang="en-US" altLang="ko-KR" sz="2800"/>
          </a:p>
          <a:p>
            <a:r>
              <a:rPr lang="ko-KR" altLang="en-US" sz="2800" b="1"/>
              <a:t>게임 종료</a:t>
            </a:r>
            <a:endParaRPr lang="en-US" altLang="ko-KR" sz="2800" b="1"/>
          </a:p>
          <a:p>
            <a:pPr lvl="1"/>
            <a:r>
              <a:rPr lang="ko-KR" altLang="en-US" sz="2800"/>
              <a:t>몬스터를 다 처치하면 게임 종료 화면으로 전환</a:t>
            </a:r>
            <a:endParaRPr lang="en-US" altLang="ko-KR" sz="2800"/>
          </a:p>
          <a:p>
            <a:pPr lvl="1"/>
            <a:endParaRPr lang="en-US" altLang="ko-KR" sz="2800"/>
          </a:p>
          <a:p>
            <a:r>
              <a:rPr lang="ko-KR" altLang="en-US" sz="2800" b="1"/>
              <a:t>게임 오버</a:t>
            </a:r>
            <a:endParaRPr lang="en-US" altLang="ko-KR" sz="2800" b="1"/>
          </a:p>
          <a:p>
            <a:pPr lvl="1"/>
            <a:r>
              <a:rPr lang="ko-KR" altLang="en-US" sz="2800"/>
              <a:t>몬스터에게 져서 플레이어가 죽는 경우 게임 오버 화면과 함께 재시작 버튼으로 전환 </a:t>
            </a:r>
            <a:endParaRPr lang="en-US" altLang="ko-KR" sz="2800"/>
          </a:p>
          <a:p>
            <a:pPr lvl="1"/>
            <a:r>
              <a:rPr lang="ko-KR" altLang="en-US" sz="2800"/>
              <a:t>재시작 버튼으로  게임의 첫 시작으로 이동</a:t>
            </a:r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en-US" sz="5400"/>
              <a:t>Scene </a:t>
            </a:r>
            <a:r>
              <a:rPr lang="ko-KR" altLang="en-US" sz="5400"/>
              <a:t>변환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13D38199-F010-CDF0-2F96-72E8E1F603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0" b="28575"/>
          <a:stretch/>
        </p:blipFill>
        <p:spPr>
          <a:xfrm>
            <a:off x="695324" y="4362450"/>
            <a:ext cx="90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552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2860774" y="4451143"/>
            <a:ext cx="18662452" cy="78361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800" b="1"/>
              <a:t>프로젝트의 복잡성과 협업의 도전</a:t>
            </a:r>
          </a:p>
          <a:p>
            <a:pPr lvl="1"/>
            <a:r>
              <a:rPr lang="ko-KR" altLang="en-US" sz="2800"/>
              <a:t>여러 개발자가 동시에 작업할 때 코드가 뒤섞이면서 </a:t>
            </a:r>
            <a:r>
              <a:rPr lang="en-US" altLang="ko-KR" sz="2800"/>
              <a:t>'</a:t>
            </a:r>
            <a:r>
              <a:rPr lang="ko-KR" altLang="en-US" sz="2800"/>
              <a:t>스파게티 코드</a:t>
            </a:r>
            <a:r>
              <a:rPr lang="en-US" altLang="ko-KR" sz="2800"/>
              <a:t>'</a:t>
            </a:r>
            <a:r>
              <a:rPr lang="ko-KR" altLang="en-US" sz="2800"/>
              <a:t>가 발생할 위험이 있습니다</a:t>
            </a:r>
            <a:r>
              <a:rPr lang="en-US" altLang="ko-KR" sz="2800"/>
              <a:t>.</a:t>
            </a:r>
          </a:p>
          <a:p>
            <a:pPr lvl="1"/>
            <a:r>
              <a:rPr lang="ko-KR" altLang="en-US" sz="2800"/>
              <a:t>따라서 디자인 패턴 중  상태 패턴을 사용하여 각 캐릭터의 상태</a:t>
            </a:r>
            <a:r>
              <a:rPr lang="en-US" altLang="ko-KR" sz="2800"/>
              <a:t>(</a:t>
            </a:r>
            <a:r>
              <a:rPr lang="ko-KR" altLang="en-US" sz="2800"/>
              <a:t>움직임</a:t>
            </a:r>
            <a:r>
              <a:rPr lang="en-US" altLang="ko-KR" sz="2800"/>
              <a:t>, </a:t>
            </a:r>
            <a:r>
              <a:rPr lang="ko-KR" altLang="en-US" sz="2800"/>
              <a:t>피격</a:t>
            </a:r>
            <a:r>
              <a:rPr lang="en-US" altLang="ko-KR" sz="2800"/>
              <a:t>, </a:t>
            </a:r>
            <a:r>
              <a:rPr lang="ko-KR" altLang="en-US" sz="2800"/>
              <a:t>공격</a:t>
            </a:r>
            <a:r>
              <a:rPr lang="en-US" altLang="ko-KR" sz="2800"/>
              <a:t>)</a:t>
            </a:r>
            <a:r>
              <a:rPr lang="ko-KR" altLang="en-US" sz="2800"/>
              <a:t>를 관리하였습니다</a:t>
            </a:r>
            <a:r>
              <a:rPr lang="en-US" altLang="ko-KR" sz="2800"/>
              <a:t>.</a:t>
            </a:r>
          </a:p>
          <a:p>
            <a:pPr lvl="1"/>
            <a:endParaRPr lang="en-US" altLang="ko-KR" sz="2800"/>
          </a:p>
          <a:p>
            <a:r>
              <a:rPr lang="ko-KR" altLang="en-US" sz="2800" b="1"/>
              <a:t>유연성과 이식성의 개선</a:t>
            </a:r>
          </a:p>
          <a:p>
            <a:pPr lvl="1"/>
            <a:r>
              <a:rPr lang="ko-KR" altLang="en-US" sz="2800"/>
              <a:t>이 방법을 통해 코드의 유동성과 이식성이 향상되었습니다</a:t>
            </a:r>
            <a:r>
              <a:rPr lang="en-US" altLang="ko-KR" sz="2800"/>
              <a:t>.</a:t>
            </a:r>
          </a:p>
          <a:p>
            <a:pPr lvl="1"/>
            <a:r>
              <a:rPr lang="ko-KR" altLang="en-US" sz="2800"/>
              <a:t>각자의 부분을 독립적으로 개발할 수 있는 환경을 조성하였습니다</a:t>
            </a:r>
            <a:r>
              <a:rPr lang="en-US" altLang="ko-KR" sz="2800"/>
              <a:t>.</a:t>
            </a:r>
          </a:p>
          <a:p>
            <a:pPr lvl="1"/>
            <a:endParaRPr lang="en-US" altLang="ko-KR" sz="2800"/>
          </a:p>
          <a:p>
            <a:r>
              <a:rPr lang="ko-KR" altLang="en-US" sz="2800" b="1"/>
              <a:t>무기</a:t>
            </a:r>
            <a:r>
              <a:rPr lang="en-US" altLang="ko-KR" sz="2800" b="1"/>
              <a:t>, </a:t>
            </a:r>
            <a:r>
              <a:rPr lang="ko-KR" altLang="en-US" sz="2800" b="1"/>
              <a:t>몬스터</a:t>
            </a:r>
            <a:r>
              <a:rPr lang="en-US" altLang="ko-KR" sz="2800" b="1"/>
              <a:t>, </a:t>
            </a:r>
            <a:r>
              <a:rPr lang="ko-KR" altLang="en-US" sz="2800" b="1"/>
              <a:t>플레이어 구현</a:t>
            </a:r>
          </a:p>
          <a:p>
            <a:pPr lvl="1"/>
            <a:r>
              <a:rPr lang="ko-KR" altLang="en-US" sz="2800"/>
              <a:t>상태 패턴을 활용하여 무기</a:t>
            </a:r>
            <a:r>
              <a:rPr lang="en-US" altLang="ko-KR" sz="2800"/>
              <a:t>, </a:t>
            </a:r>
            <a:r>
              <a:rPr lang="ko-KR" altLang="en-US" sz="2800"/>
              <a:t>몬스터</a:t>
            </a:r>
            <a:r>
              <a:rPr lang="en-US" altLang="ko-KR" sz="2800"/>
              <a:t>, </a:t>
            </a:r>
            <a:r>
              <a:rPr lang="ko-KR" altLang="en-US" sz="2800"/>
              <a:t>플레이어 등 게임 내 다양한 요소들을 </a:t>
            </a:r>
            <a:r>
              <a:rPr lang="ko-KR" altLang="en-US" sz="2800" err="1"/>
              <a:t>모듈화하여</a:t>
            </a:r>
            <a:r>
              <a:rPr lang="ko-KR" altLang="en-US" sz="2800"/>
              <a:t> 구현했습니다</a:t>
            </a:r>
            <a:r>
              <a:rPr lang="en-US" altLang="ko-KR" sz="2800"/>
              <a:t>.</a:t>
            </a:r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핵심 코드 설명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상태 패턴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968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게임 개요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549400"/>
          </a:xfrm>
          <a:prstGeom prst="rect">
            <a:avLst/>
          </a:prstGeom>
        </p:spPr>
        <p:txBody>
          <a:bodyPr anchor="ctr"/>
          <a:lstStyle/>
          <a:p>
            <a:r>
              <a:rPr err="1"/>
              <a:t>게임</a:t>
            </a:r>
            <a:r>
              <a:t> </a:t>
            </a:r>
            <a:r>
              <a:rPr err="1"/>
              <a:t>개요</a:t>
            </a:r>
            <a:endParaRPr/>
          </a:p>
        </p:txBody>
      </p:sp>
      <p:sp>
        <p:nvSpPr>
          <p:cNvPr id="2" name="탑뷰 이동 원리">
            <a:extLst>
              <a:ext uri="{FF2B5EF4-FFF2-40B4-BE49-F238E27FC236}">
                <a16:creationId xmlns:a16="http://schemas.microsoft.com/office/drawing/2014/main" id="{7B66CC5F-0326-0126-BA25-87BEB067BE0A}"/>
              </a:ext>
            </a:extLst>
          </p:cNvPr>
          <p:cNvSpPr txBox="1">
            <a:spLocks/>
          </p:cNvSpPr>
          <p:nvPr/>
        </p:nvSpPr>
        <p:spPr>
          <a:xfrm>
            <a:off x="10534650" y="2838450"/>
            <a:ext cx="12630150" cy="982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461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700" b="1" dirty="0"/>
              <a:t>게임 타입</a:t>
            </a:r>
            <a:r>
              <a:rPr lang="en-US" altLang="ko-KR" sz="2700" dirty="0"/>
              <a:t>: </a:t>
            </a:r>
            <a:r>
              <a:rPr lang="ko-KR" altLang="en-US" sz="2700" dirty="0"/>
              <a:t>액션 게임</a:t>
            </a:r>
          </a:p>
          <a:p>
            <a:pPr>
              <a:lnSpc>
                <a:spcPct val="100000"/>
              </a:lnSpc>
            </a:pPr>
            <a:r>
              <a:rPr lang="ko-KR" altLang="en-US" sz="2700" b="1" dirty="0"/>
              <a:t>카메라 뷰</a:t>
            </a:r>
            <a:r>
              <a:rPr lang="en-US" altLang="ko-KR" sz="2700" dirty="0"/>
              <a:t>: Isometric View</a:t>
            </a:r>
            <a:endParaRPr lang="ko-KR" altLang="en-US" sz="2700" dirty="0"/>
          </a:p>
          <a:p>
            <a:pPr>
              <a:lnSpc>
                <a:spcPct val="100000"/>
              </a:lnSpc>
            </a:pPr>
            <a:r>
              <a:rPr lang="ko-KR" altLang="en-US" sz="2700" b="1" dirty="0"/>
              <a:t>플레이 방식</a:t>
            </a:r>
            <a:endParaRPr lang="en-US" altLang="ko-KR" sz="2700" b="1" dirty="0"/>
          </a:p>
          <a:p>
            <a:pPr lvl="1">
              <a:lnSpc>
                <a:spcPct val="100000"/>
              </a:lnSpc>
            </a:pPr>
            <a:r>
              <a:rPr lang="ko-KR" altLang="en-US" sz="2700" dirty="0"/>
              <a:t>카메라는 쿼터 뷰로 고정되어 </a:t>
            </a:r>
            <a:r>
              <a:rPr lang="en-US" altLang="ko-KR" sz="2700" dirty="0"/>
              <a:t>3D</a:t>
            </a:r>
            <a:r>
              <a:rPr lang="ko-KR" altLang="en-US" sz="2700" dirty="0"/>
              <a:t>게임을 </a:t>
            </a:r>
            <a:r>
              <a:rPr lang="en-US" altLang="ko-KR" sz="2700" dirty="0"/>
              <a:t>2D</a:t>
            </a:r>
            <a:r>
              <a:rPr lang="ko-KR" altLang="en-US" sz="2700" dirty="0"/>
              <a:t>처럼 즐길 수 있습니다</a:t>
            </a:r>
            <a:r>
              <a:rPr lang="en-US" altLang="ko-KR" sz="27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700" dirty="0"/>
              <a:t>스테이지 별로 몬스터를 헤쳐 나가며 게임을 진행합니다</a:t>
            </a:r>
            <a:r>
              <a:rPr lang="en-US" altLang="ko-KR" sz="2700" dirty="0"/>
              <a:t>.</a:t>
            </a:r>
            <a:endParaRPr lang="en-US" altLang="ko-KR" sz="2700" b="1" dirty="0"/>
          </a:p>
          <a:p>
            <a:pPr>
              <a:lnSpc>
                <a:spcPct val="100000"/>
              </a:lnSpc>
            </a:pPr>
            <a:r>
              <a:rPr lang="ko-KR" altLang="en-US" sz="2700" b="1" dirty="0"/>
              <a:t>주요 특징</a:t>
            </a:r>
            <a:endParaRPr lang="en-US" altLang="ko-KR" sz="2700" b="1" dirty="0"/>
          </a:p>
          <a:p>
            <a:pPr lvl="1">
              <a:lnSpc>
                <a:spcPct val="100000"/>
              </a:lnSpc>
            </a:pPr>
            <a:r>
              <a:rPr lang="en-US" altLang="ko-KR" sz="2700" dirty="0"/>
              <a:t>NPC</a:t>
            </a:r>
            <a:r>
              <a:rPr lang="ko-KR" altLang="en-US" sz="2700" dirty="0"/>
              <a:t>와의 상호작용을 통해 플레이어는 자신의 키와 몸무게를 입력합니다</a:t>
            </a:r>
            <a:r>
              <a:rPr lang="en-US" altLang="ko-KR" sz="27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700" dirty="0"/>
              <a:t>이 데이터는 공격력 계산에 사용되며</a:t>
            </a:r>
            <a:r>
              <a:rPr lang="en-US" altLang="ko-KR" sz="2700" dirty="0"/>
              <a:t>, BMI</a:t>
            </a:r>
            <a:r>
              <a:rPr lang="ko-KR" altLang="en-US" sz="2700" dirty="0"/>
              <a:t>에 따라 게임 난이도가 조정됩니다</a:t>
            </a:r>
            <a:r>
              <a:rPr lang="en-US" altLang="ko-KR" sz="27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700" dirty="0"/>
              <a:t>건강한 </a:t>
            </a:r>
            <a:r>
              <a:rPr lang="en-US" altLang="ko-KR" sz="2700" dirty="0"/>
              <a:t>BMI </a:t>
            </a:r>
            <a:r>
              <a:rPr lang="ko-KR" altLang="en-US" sz="2700" dirty="0"/>
              <a:t>수치를 가진 플레이어는 몬스터를 쉽게 처치할 수 있으며</a:t>
            </a:r>
            <a:r>
              <a:rPr lang="en-US" altLang="ko-KR" sz="2700" dirty="0"/>
              <a:t>, </a:t>
            </a:r>
            <a:r>
              <a:rPr lang="ko-KR" altLang="en-US" sz="2700" dirty="0"/>
              <a:t>그렇지 않은 경우에는 더 어려움을 겪게 됩니다</a:t>
            </a:r>
            <a:r>
              <a:rPr lang="en-US" altLang="ko-KR" sz="2700" dirty="0"/>
              <a:t>.</a:t>
            </a:r>
            <a:endParaRPr lang="en-US" altLang="ko-KR" sz="2700" b="1" dirty="0"/>
          </a:p>
          <a:p>
            <a:pPr>
              <a:lnSpc>
                <a:spcPct val="100000"/>
              </a:lnSpc>
            </a:pPr>
            <a:r>
              <a:rPr lang="ko-KR" altLang="en-US" sz="2700" b="1" dirty="0"/>
              <a:t>목표</a:t>
            </a:r>
            <a:r>
              <a:rPr lang="en-US" altLang="ko-KR" sz="2700" dirty="0"/>
              <a:t>: </a:t>
            </a:r>
            <a:r>
              <a:rPr lang="ko-KR" altLang="en-US" sz="2700" dirty="0"/>
              <a:t>플레이어는 자신의 신체 향상을 목표로 하며</a:t>
            </a:r>
            <a:r>
              <a:rPr lang="en-US" altLang="ko-KR" sz="2700" dirty="0"/>
              <a:t>, </a:t>
            </a:r>
            <a:r>
              <a:rPr lang="ko-KR" altLang="en-US" sz="2700" dirty="0"/>
              <a:t>각 스테이지의 몬스터를 처치하면서 게임을 진행합니다</a:t>
            </a:r>
            <a:r>
              <a:rPr lang="en-US" altLang="ko-KR" sz="2700" dirty="0"/>
              <a:t>.</a:t>
            </a:r>
            <a:endParaRPr lang="ko-KR" altLang="en-US" sz="27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AADF28-7133-FF57-5EF0-B05B6BD7D957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FE8910E-A017-6EFA-C51E-433B021C142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1" y="5068103"/>
            <a:ext cx="9000000" cy="50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게임 개요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549400"/>
          </a:xfrm>
          <a:prstGeom prst="rect">
            <a:avLst/>
          </a:prstGeom>
        </p:spPr>
        <p:txBody>
          <a:bodyPr anchor="ctr"/>
          <a:lstStyle/>
          <a:p>
            <a:r>
              <a:rPr lang="ko-KR" altLang="en-US"/>
              <a:t>참조</a:t>
            </a:r>
            <a:endParaRPr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AADF28-7133-FF57-5EF0-B05B6BD7D957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기능 구현">
            <a:extLst>
              <a:ext uri="{FF2B5EF4-FFF2-40B4-BE49-F238E27FC236}">
                <a16:creationId xmlns:a16="http://schemas.microsoft.com/office/drawing/2014/main" id="{94364DF5-6A09-B87B-B1DE-45A7DBBB5B23}"/>
              </a:ext>
            </a:extLst>
          </p:cNvPr>
          <p:cNvSpPr txBox="1">
            <a:spLocks/>
          </p:cNvSpPr>
          <p:nvPr/>
        </p:nvSpPr>
        <p:spPr>
          <a:xfrm>
            <a:off x="1219200" y="2384648"/>
            <a:ext cx="21945602" cy="108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7924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24" b="1" i="0" u="none" strike="noStrike" cap="none" spc="-42" baseline="0">
                <a:solidFill>
                  <a:srgbClr val="000000"/>
                </a:solidFill>
                <a:uFillTx/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5400" b="1" dirty="0"/>
              <a:t>Asset &amp; Algorithm</a:t>
            </a:r>
          </a:p>
        </p:txBody>
      </p:sp>
      <p:sp>
        <p:nvSpPr>
          <p:cNvPr id="12" name="특정 구간에 BoxCollider를 위치해 두고 isTrigger를 설정해 GameObject를 감지한다.…">
            <a:extLst>
              <a:ext uri="{FF2B5EF4-FFF2-40B4-BE49-F238E27FC236}">
                <a16:creationId xmlns:a16="http://schemas.microsoft.com/office/drawing/2014/main" id="{90FD0B3F-EE72-0BDF-5ABB-15414FC780DB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0452066" y="4533566"/>
            <a:ext cx="13388892" cy="79455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/>
              <a:t>카메라</a:t>
            </a:r>
            <a:r>
              <a:rPr lang="en-US" altLang="ko-KR" sz="2400" b="1" dirty="0"/>
              <a:t> 뷰, </a:t>
            </a:r>
            <a:r>
              <a:rPr lang="en-US" altLang="ko-KR" sz="2400" b="1" dirty="0" err="1"/>
              <a:t>몬스터</a:t>
            </a:r>
            <a:r>
              <a:rPr lang="en-US" altLang="ko-KR" sz="2400" b="1" dirty="0"/>
              <a:t> AI: </a:t>
            </a:r>
            <a:r>
              <a:rPr lang="en-US" altLang="ko-KR" sz="2400" dirty="0">
                <a:hlinkClick r:id="rId3"/>
              </a:rPr>
              <a:t>https://www.youtube.com/watch?v=FBY_cmtCNHw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b="1" dirty="0" err="1"/>
              <a:t>애니메이션</a:t>
            </a:r>
            <a:r>
              <a:rPr lang="en-US" altLang="ko-KR" sz="2400" b="1" dirty="0"/>
              <a:t> </a:t>
            </a:r>
            <a:r>
              <a:rPr lang="en-US" altLang="ko-KR" sz="2400" b="1" dirty="0" err="1"/>
              <a:t>싱크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맞추기</a:t>
            </a:r>
            <a:r>
              <a:rPr lang="en-US" altLang="ko-KR" sz="2400" b="1" dirty="0"/>
              <a:t>: </a:t>
            </a:r>
            <a:r>
              <a:rPr lang="en-US" altLang="ko-KR" sz="2400" dirty="0" err="1">
                <a:hlinkClick r:id="rId4"/>
              </a:rPr>
              <a:t>Dibrary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b="1" dirty="0" err="1"/>
              <a:t>몬스터</a:t>
            </a:r>
            <a:r>
              <a:rPr lang="en-US" altLang="ko-KR" sz="2400" b="1" dirty="0"/>
              <a:t> AI(nav </a:t>
            </a:r>
            <a:r>
              <a:rPr lang="en-US" altLang="ko-KR" sz="2400" b="1" dirty="0" err="1"/>
              <a:t>mes</a:t>
            </a:r>
            <a:r>
              <a:rPr lang="en-US" altLang="ko-KR" sz="2400" b="1" dirty="0"/>
              <a:t> agent </a:t>
            </a:r>
            <a:r>
              <a:rPr lang="en-US" altLang="ko-KR" sz="2400" b="1" dirty="0" err="1"/>
              <a:t>사용법</a:t>
            </a:r>
            <a:r>
              <a:rPr lang="en-US" altLang="ko-KR" sz="2400" b="1" dirty="0"/>
              <a:t>): </a:t>
            </a:r>
            <a:r>
              <a:rPr lang="en-US" altLang="ko-KR" sz="2400" dirty="0">
                <a:hlinkClick r:id="rId5"/>
              </a:rPr>
              <a:t>https://wergia.tistory.com/224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b="1" dirty="0" err="1"/>
              <a:t>무기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애니메이션</a:t>
            </a:r>
            <a:r>
              <a:rPr lang="en-US" altLang="ko-KR" sz="2400" b="1" dirty="0"/>
              <a:t>: </a:t>
            </a:r>
            <a:r>
              <a:rPr lang="en-US" altLang="ko-KR" sz="2400" dirty="0">
                <a:hlinkClick r:id="rId6"/>
              </a:rPr>
              <a:t>https://funfunhanblog.tistory.com/220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b="1" dirty="0" err="1"/>
              <a:t>스킨</a:t>
            </a:r>
            <a:r>
              <a:rPr lang="en-US" altLang="ko-KR" sz="2400" b="1" dirty="0"/>
              <a:t>(Polygon Sci-fi World – Low Poly): </a:t>
            </a:r>
            <a:r>
              <a:rPr lang="en-US" altLang="ko-KR" sz="2400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https://assetstore.unity.com/packages/3d/environments/sci-fi/polygon-sci-fi-worlds-low-poly-3d-art-by-synty-206299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SF </a:t>
            </a:r>
            <a:r>
              <a:rPr lang="ko-KR" altLang="en-US" sz="2400" b="1" dirty="0">
                <a:solidFill>
                  <a:schemeClr val="tx1"/>
                </a:solidFill>
              </a:rPr>
              <a:t>테마 </a:t>
            </a:r>
            <a:r>
              <a:rPr lang="en-US" altLang="ko-KR" sz="2400" b="1" dirty="0">
                <a:solidFill>
                  <a:schemeClr val="tx1"/>
                </a:solidFill>
              </a:rPr>
              <a:t>GUI: </a:t>
            </a:r>
            <a:r>
              <a:rPr lang="en-US" altLang="ko-KR" sz="2400" dirty="0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https://assetstore.unity.com/packages/2d/gui/sci-fi-gui-skin-15606</a:t>
            </a:r>
            <a:endParaRPr lang="ko-KR" altLang="en-US" sz="2400" dirty="0">
              <a:solidFill>
                <a:srgbClr val="0000FF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/>
              <a:t>애니메이션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무료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생성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사이트</a:t>
            </a:r>
            <a:r>
              <a:rPr lang="en-US" altLang="ko-KR" sz="2400" b="1" dirty="0"/>
              <a:t>: </a:t>
            </a:r>
            <a:r>
              <a:rPr lang="en-US" altLang="ko-KR" sz="2400" dirty="0">
                <a:solidFill>
                  <a:srgbClr val="0000FF"/>
                </a:solidFill>
              </a:rPr>
              <a:t>https://www.mixamo.com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5A1683-5F3F-C84B-CDF5-C9705B0EE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54" y="3810394"/>
            <a:ext cx="8030794" cy="3447290"/>
          </a:xfrm>
          <a:prstGeom prst="rect">
            <a:avLst/>
          </a:prstGeom>
        </p:spPr>
      </p:pic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7383E38D-C2C4-6AF7-07DE-235105403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43" y="7609085"/>
            <a:ext cx="6017902" cy="3276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711D20-4CA3-FE60-FFB9-309799470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164" y="9801812"/>
            <a:ext cx="5132732" cy="34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673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1138435" y="5077048"/>
            <a:ext cx="9530815" cy="54893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1"/>
              <a:t>기존 </a:t>
            </a:r>
            <a:r>
              <a:rPr lang="en-US" altLang="ko-KR" sz="2800" b="1"/>
              <a:t>Input System</a:t>
            </a:r>
            <a:r>
              <a:rPr lang="ko-KR" altLang="en-US" sz="2800" b="1"/>
              <a:t>의 한계</a:t>
            </a:r>
            <a:endParaRPr lang="en-US" altLang="ko-KR" sz="2800" b="1"/>
          </a:p>
          <a:p>
            <a:pPr lvl="1">
              <a:lnSpc>
                <a:spcPct val="100000"/>
              </a:lnSpc>
            </a:pPr>
            <a:r>
              <a:rPr lang="ko-KR" altLang="en-US" sz="2800"/>
              <a:t>번거롭고 관리하기 어려움</a:t>
            </a:r>
            <a:endParaRPr lang="en-US" altLang="ko-KR" sz="2800"/>
          </a:p>
          <a:p>
            <a:pPr lvl="1">
              <a:lnSpc>
                <a:spcPct val="100000"/>
              </a:lnSpc>
            </a:pPr>
            <a:r>
              <a:rPr lang="ko-KR" altLang="en-US" sz="2800"/>
              <a:t>다양한 입력 장치에 대한 효과적인 관리의 부재</a:t>
            </a:r>
            <a:endParaRPr lang="en-US" altLang="ko-KR" sz="2800"/>
          </a:p>
          <a:p>
            <a:pPr lvl="1">
              <a:lnSpc>
                <a:spcPct val="100000"/>
              </a:lnSpc>
            </a:pPr>
            <a:endParaRPr lang="en-US" altLang="ko-KR" sz="2800"/>
          </a:p>
          <a:p>
            <a:pPr>
              <a:lnSpc>
                <a:spcPct val="100000"/>
              </a:lnSpc>
            </a:pPr>
            <a:r>
              <a:rPr lang="en-US" altLang="ko-KR" sz="2800" b="1"/>
              <a:t>New Input System</a:t>
            </a:r>
            <a:r>
              <a:rPr lang="ko-KR" altLang="en-US" sz="2800" b="1"/>
              <a:t>으로의 전환</a:t>
            </a:r>
            <a:endParaRPr lang="en-US" altLang="ko-KR" sz="2800" b="1"/>
          </a:p>
          <a:p>
            <a:pPr lvl="1">
              <a:lnSpc>
                <a:spcPct val="100000"/>
              </a:lnSpc>
            </a:pPr>
            <a:r>
              <a:rPr lang="ko-KR" altLang="en-US" sz="2800"/>
              <a:t>다양한 입력 장치에 효과적으로 대응</a:t>
            </a:r>
            <a:endParaRPr lang="en-US" altLang="ko-KR" sz="2800"/>
          </a:p>
          <a:p>
            <a:pPr lvl="1">
              <a:lnSpc>
                <a:spcPct val="100000"/>
              </a:lnSpc>
            </a:pPr>
            <a:r>
              <a:rPr lang="ko-KR" altLang="en-US" sz="2800"/>
              <a:t>효율적인 코드 작성 가능</a:t>
            </a:r>
            <a:endParaRPr sz="2800"/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en-US" sz="5400"/>
              <a:t>New Input System </a:t>
            </a:r>
            <a:r>
              <a:rPr lang="ko-KR" altLang="en-US" sz="5400"/>
              <a:t>사용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90FECB0-3BA2-89EF-C1EC-85D85FE8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68" y="4157674"/>
            <a:ext cx="2414818" cy="25271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7AC92F-2159-328E-0B54-2CF6F7BBF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7" y="7375385"/>
            <a:ext cx="9815303" cy="34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252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카메라 이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163" name="기능 구현"/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카메라 특징</a:t>
            </a:r>
            <a:r>
              <a:rPr lang="en-US" altLang="ko-KR" sz="5400"/>
              <a:t>	</a:t>
            </a:r>
            <a:endParaRPr sz="540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472514C-32A5-F275-4314-F4788E8C9A95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특정 구간에 BoxCollider를 위치해 두고 isTrigger를 설정해 GameObject를 감지한다.…">
            <a:extLst>
              <a:ext uri="{FF2B5EF4-FFF2-40B4-BE49-F238E27FC236}">
                <a16:creationId xmlns:a16="http://schemas.microsoft.com/office/drawing/2014/main" id="{3056621B-D84D-E597-CDF3-81849F51B787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5511577" y="5077048"/>
            <a:ext cx="12635965" cy="56832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800" b="1" dirty="0" err="1"/>
              <a:t>이소메트릭</a:t>
            </a:r>
            <a:r>
              <a:rPr lang="ko-KR" altLang="en-US" sz="2800" b="1" dirty="0"/>
              <a:t> 뷰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쿼터뷰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의 특징	</a:t>
            </a:r>
          </a:p>
          <a:p>
            <a:pPr lvl="1" algn="just">
              <a:lnSpc>
                <a:spcPct val="100000"/>
              </a:lnSpc>
            </a:pPr>
            <a:r>
              <a:rPr lang="en-US" altLang="ko-KR" sz="2800" dirty="0"/>
              <a:t>X, Y, Z</a:t>
            </a:r>
            <a:r>
              <a:rPr lang="ko-KR" altLang="en-US" sz="2800" dirty="0"/>
              <a:t>축이 </a:t>
            </a:r>
            <a:r>
              <a:rPr lang="en-US" altLang="ko-KR" sz="2800" dirty="0"/>
              <a:t>120</a:t>
            </a:r>
            <a:r>
              <a:rPr lang="ko-KR" altLang="en-US" sz="2800" dirty="0"/>
              <a:t>도의 각을 이루는 </a:t>
            </a:r>
            <a:r>
              <a:rPr lang="ko-KR" altLang="en-US" sz="2800" dirty="0" err="1"/>
              <a:t>쿼터뷰를</a:t>
            </a:r>
            <a:r>
              <a:rPr lang="ko-KR" altLang="en-US" sz="2800" dirty="0"/>
              <a:t> 사용</a:t>
            </a:r>
          </a:p>
          <a:p>
            <a:pPr lvl="1" algn="just">
              <a:lnSpc>
                <a:spcPct val="100000"/>
              </a:lnSpc>
            </a:pPr>
            <a:r>
              <a:rPr lang="en-US" altLang="ko-KR" sz="2800" dirty="0"/>
              <a:t>3D </a:t>
            </a:r>
            <a:r>
              <a:rPr lang="ko-KR" altLang="en-US" sz="2800" dirty="0"/>
              <a:t>오브젝트를 </a:t>
            </a:r>
            <a:r>
              <a:rPr lang="en-US" altLang="ko-KR" sz="2800" dirty="0"/>
              <a:t>2D </a:t>
            </a:r>
            <a:r>
              <a:rPr lang="ko-KR" altLang="en-US" sz="2800" dirty="0"/>
              <a:t>평면상에서 시각적으로 효과적으로 표현</a:t>
            </a:r>
          </a:p>
          <a:p>
            <a:pPr algn="just">
              <a:lnSpc>
                <a:spcPct val="100000"/>
              </a:lnSpc>
            </a:pPr>
            <a:endParaRPr lang="ko-KR" altLang="en-US" sz="2800" b="1" dirty="0"/>
          </a:p>
          <a:p>
            <a:pPr algn="just">
              <a:lnSpc>
                <a:spcPct val="100000"/>
              </a:lnSpc>
            </a:pPr>
            <a:r>
              <a:rPr lang="ko-KR" altLang="en-US" sz="2800" b="1" dirty="0"/>
              <a:t>카메라 컨트롤러의 메커니즘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2800" dirty="0"/>
              <a:t>고정된 뷰를 유지하면서 타겟 오브젝트를 지속적으로 추적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2800" dirty="0" err="1"/>
              <a:t>이소메트릭</a:t>
            </a:r>
            <a:r>
              <a:rPr lang="ko-KR" altLang="en-US" sz="2800" dirty="0"/>
              <a:t> 뷰와 카메라 컨트롤의 결합으로 게임의 독창성 강조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0528835" y="4479495"/>
            <a:ext cx="12635965" cy="6807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800" b="1"/>
              <a:t>카메라 시점 변경의 목적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2800"/>
              <a:t>쿼터뷰</a:t>
            </a:r>
            <a:r>
              <a:rPr lang="en-US" altLang="ko-KR" sz="2800"/>
              <a:t>(</a:t>
            </a:r>
            <a:r>
              <a:rPr lang="ko-KR" altLang="en-US" sz="2800"/>
              <a:t>이소메트릭 뷰</a:t>
            </a:r>
            <a:r>
              <a:rPr lang="en-US" altLang="ko-KR" sz="2800"/>
              <a:t>)</a:t>
            </a:r>
            <a:r>
              <a:rPr lang="ko-KR" altLang="en-US" sz="2800"/>
              <a:t>에서 플레이어가 시야에서 벗어나는 문제</a:t>
            </a:r>
            <a:r>
              <a:rPr lang="en-US" altLang="ko-KR" sz="2800"/>
              <a:t>, </a:t>
            </a:r>
            <a:r>
              <a:rPr lang="ko-KR" altLang="en-US" sz="2800"/>
              <a:t>특히 스테이지를 넘어가는 터널 구간에서 발생</a:t>
            </a:r>
            <a:endParaRPr lang="en-US" altLang="ko-KR" sz="2800"/>
          </a:p>
          <a:p>
            <a:pPr lvl="1" algn="just">
              <a:lnSpc>
                <a:spcPct val="100000"/>
              </a:lnSpc>
            </a:pPr>
            <a:r>
              <a:rPr lang="ko-KR" altLang="en-US" sz="2800"/>
              <a:t>카메라 전환을 통해 플레이어에게 캐릭터가 명확하게 보이도록 제공</a:t>
            </a:r>
          </a:p>
          <a:p>
            <a:pPr algn="just">
              <a:lnSpc>
                <a:spcPct val="100000"/>
              </a:lnSpc>
            </a:pPr>
            <a:endParaRPr lang="ko-KR" altLang="en-US" sz="2800"/>
          </a:p>
          <a:p>
            <a:pPr algn="just">
              <a:lnSpc>
                <a:spcPct val="100000"/>
              </a:lnSpc>
            </a:pPr>
            <a:r>
              <a:rPr lang="ko-KR" altLang="en-US" sz="2800" b="1"/>
              <a:t>카메라 전환 메커니즘</a:t>
            </a:r>
            <a:endParaRPr lang="en-US" altLang="ko-KR" sz="2800" b="1"/>
          </a:p>
          <a:p>
            <a:pPr lvl="1" algn="just">
              <a:lnSpc>
                <a:spcPct val="100000"/>
              </a:lnSpc>
            </a:pPr>
            <a:r>
              <a:rPr lang="ko-KR" altLang="en-US" sz="2800"/>
              <a:t>터널에 위치한 </a:t>
            </a:r>
            <a:r>
              <a:rPr lang="en-US" altLang="ko-KR" sz="2800"/>
              <a:t>BoxCollider</a:t>
            </a:r>
            <a:r>
              <a:rPr lang="ko-KR" altLang="en-US" sz="2800"/>
              <a:t>를 통해 </a:t>
            </a:r>
            <a:r>
              <a:rPr lang="en-US" altLang="ko-KR" sz="2800"/>
              <a:t>GameObject </a:t>
            </a:r>
            <a:r>
              <a:rPr lang="ko-KR" altLang="en-US" sz="2800"/>
              <a:t>감지</a:t>
            </a:r>
            <a:endParaRPr lang="en-US" altLang="ko-KR" sz="2800"/>
          </a:p>
          <a:p>
            <a:pPr lvl="1" algn="just">
              <a:lnSpc>
                <a:spcPct val="100000"/>
              </a:lnSpc>
            </a:pPr>
            <a:r>
              <a:rPr lang="en-US" altLang="ko-KR" sz="2800"/>
              <a:t>'</a:t>
            </a:r>
            <a:r>
              <a:rPr lang="en-US" altLang="ko-KR" sz="2800" err="1"/>
              <a:t>isTrigger</a:t>
            </a:r>
            <a:r>
              <a:rPr lang="en-US" altLang="ko-KR" sz="2800"/>
              <a:t>' </a:t>
            </a:r>
            <a:r>
              <a:rPr lang="ko-KR" altLang="en-US" sz="2800"/>
              <a:t>옵션 활성화로 플레이어가 해당 영역에 들어올 때 자동 감지</a:t>
            </a:r>
            <a:endParaRPr lang="en-US" altLang="ko-KR" sz="2800"/>
          </a:p>
          <a:p>
            <a:pPr lvl="1" algn="just">
              <a:lnSpc>
                <a:spcPct val="100000"/>
              </a:lnSpc>
            </a:pPr>
            <a:r>
              <a:rPr lang="en-US" altLang="ko-KR" sz="2800"/>
              <a:t>'Player' </a:t>
            </a:r>
            <a:r>
              <a:rPr lang="ko-KR" altLang="en-US" sz="2800"/>
              <a:t>태그가 있는 </a:t>
            </a:r>
            <a:r>
              <a:rPr lang="en-US" altLang="ko-KR" sz="2800"/>
              <a:t>GameObject </a:t>
            </a:r>
            <a:r>
              <a:rPr lang="ko-KR" altLang="en-US" sz="2800"/>
              <a:t>필터링하여 플레이어 진입 시 </a:t>
            </a:r>
            <a:r>
              <a:rPr lang="en-US" altLang="ko-KR" sz="2800"/>
              <a:t>'Tunnel Camera' </a:t>
            </a:r>
            <a:r>
              <a:rPr lang="ko-KR" altLang="en-US" sz="2800"/>
              <a:t>활성화 및 메인 카메라 임시 비활성화</a:t>
            </a:r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03DF4FA8-AF68-CF0A-F545-EEF4D007A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27C099CF-C9F5-3B1A-AD18-1EEA5590738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카메라 시점 변경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16CE25-23DF-7C43-33BD-FC8CDB97D91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스크린샷, 테이블, 만화 영화, PC 게임이(가) 표시된 사진&#10;&#10;자동 생성된 설명">
            <a:extLst>
              <a:ext uri="{FF2B5EF4-FFF2-40B4-BE49-F238E27FC236}">
                <a16:creationId xmlns:a16="http://schemas.microsoft.com/office/drawing/2014/main" id="{3C81C5DA-EABE-9DC6-2146-4F8B24D90FB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4826000"/>
            <a:ext cx="9000000" cy="50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특정 구간에 BoxCollider를 위치해 두고 isTrigger를 설정해 GameObject를 감지한다.…"/>
          <p:cNvSpPr txBox="1">
            <a:spLocks noGrp="1"/>
          </p:cNvSpPr>
          <p:nvPr>
            <p:ph type="body" sz="half" idx="1"/>
          </p:nvPr>
        </p:nvSpPr>
        <p:spPr>
          <a:xfrm>
            <a:off x="10528835" y="4356100"/>
            <a:ext cx="12635965" cy="804545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700" b="1"/>
              <a:t>스테이지 이동 시스템의 목적</a:t>
            </a:r>
            <a:endParaRPr lang="en-US" altLang="ko-KR" sz="2700" b="1"/>
          </a:p>
          <a:p>
            <a:pPr lvl="1">
              <a:lnSpc>
                <a:spcPct val="100000"/>
              </a:lnSpc>
            </a:pPr>
            <a:r>
              <a:rPr lang="ko-KR" altLang="en-US" sz="2700"/>
              <a:t>이 시스템은 플레이어가 실수로 이전 스테이지로 되돌아가는 것을 방지</a:t>
            </a:r>
            <a:endParaRPr lang="en-US" altLang="ko-KR" sz="2700"/>
          </a:p>
          <a:p>
            <a:pPr lvl="1">
              <a:lnSpc>
                <a:spcPct val="100000"/>
              </a:lnSpc>
            </a:pPr>
            <a:r>
              <a:rPr lang="ko-KR" altLang="en-US" sz="2700"/>
              <a:t>터널의 문은 안에서만 열리며</a:t>
            </a:r>
            <a:r>
              <a:rPr lang="en-US" altLang="ko-KR" sz="2700"/>
              <a:t>, </a:t>
            </a:r>
            <a:r>
              <a:rPr lang="ko-KR" altLang="en-US" sz="2700"/>
              <a:t>다음 스테이지로 이동하면 자동으로 닫힘</a:t>
            </a:r>
            <a:endParaRPr lang="en-US" altLang="ko-KR" sz="2700"/>
          </a:p>
          <a:p>
            <a:pPr lvl="1">
              <a:lnSpc>
                <a:spcPct val="100000"/>
              </a:lnSpc>
            </a:pPr>
            <a:endParaRPr lang="en-US" altLang="ko-KR" sz="2700"/>
          </a:p>
          <a:p>
            <a:pPr>
              <a:lnSpc>
                <a:spcPct val="100000"/>
              </a:lnSpc>
            </a:pPr>
            <a:r>
              <a:rPr lang="ko-KR" altLang="en-US" sz="2700" b="1"/>
              <a:t>플레이어 감지 메커니즘</a:t>
            </a:r>
            <a:endParaRPr lang="en-US" altLang="ko-KR" sz="2700"/>
          </a:p>
          <a:p>
            <a:pPr lvl="1">
              <a:lnSpc>
                <a:spcPct val="100000"/>
              </a:lnSpc>
            </a:pPr>
            <a:r>
              <a:rPr lang="ko-KR" altLang="en-US" sz="2700"/>
              <a:t>특정 구간에 위치한 </a:t>
            </a:r>
            <a:r>
              <a:rPr lang="en-US" altLang="ko-KR" sz="2700"/>
              <a:t>BoxCollider</a:t>
            </a:r>
            <a:r>
              <a:rPr lang="ko-KR" altLang="en-US" sz="2700"/>
              <a:t>를 통해 플레이어 진입 감지</a:t>
            </a:r>
            <a:endParaRPr lang="en-US" altLang="ko-KR" sz="2700"/>
          </a:p>
          <a:p>
            <a:pPr lvl="1">
              <a:lnSpc>
                <a:spcPct val="100000"/>
              </a:lnSpc>
            </a:pPr>
            <a:r>
              <a:rPr lang="en-US" altLang="ko-KR" sz="2700"/>
              <a:t>'</a:t>
            </a:r>
            <a:r>
              <a:rPr lang="en-US" altLang="ko-KR" sz="2700" err="1"/>
              <a:t>isTrigger</a:t>
            </a:r>
            <a:r>
              <a:rPr lang="en-US" altLang="ko-KR" sz="2700"/>
              <a:t>' </a:t>
            </a:r>
            <a:r>
              <a:rPr lang="ko-KR" altLang="en-US" sz="2700"/>
              <a:t>옵션 활성화로 플레이어의 영역 진입 자동 감지</a:t>
            </a:r>
            <a:endParaRPr lang="en-US" altLang="ko-KR" sz="2700"/>
          </a:p>
          <a:p>
            <a:pPr lvl="1">
              <a:lnSpc>
                <a:spcPct val="100000"/>
              </a:lnSpc>
            </a:pPr>
            <a:endParaRPr lang="en-US" altLang="ko-KR" sz="2700"/>
          </a:p>
          <a:p>
            <a:pPr>
              <a:lnSpc>
                <a:spcPct val="100000"/>
              </a:lnSpc>
            </a:pPr>
            <a:r>
              <a:rPr lang="ko-KR" altLang="en-US" sz="2700" b="1"/>
              <a:t>자동문 동작 메커니즘</a:t>
            </a:r>
            <a:endParaRPr lang="en-US" altLang="ko-KR" sz="2700" b="1"/>
          </a:p>
          <a:p>
            <a:pPr lvl="1">
              <a:lnSpc>
                <a:spcPct val="100000"/>
              </a:lnSpc>
            </a:pPr>
            <a:r>
              <a:rPr lang="ko-KR" altLang="en-US" sz="2700"/>
              <a:t>플레이어 감지 시 문들을 양쪽으로 이동시켜 열기</a:t>
            </a:r>
            <a:endParaRPr lang="en-US" altLang="ko-KR" sz="2700"/>
          </a:p>
          <a:p>
            <a:pPr lvl="1">
              <a:lnSpc>
                <a:spcPct val="100000"/>
              </a:lnSpc>
            </a:pPr>
            <a:r>
              <a:rPr lang="ko-KR" altLang="en-US" sz="2700"/>
              <a:t>플레이어가 영역을 벗어나면 문을 닫아 이전 스테이지로의 이동 방지</a:t>
            </a:r>
            <a:endParaRPr lang="en-US" altLang="ko-KR" sz="2700"/>
          </a:p>
        </p:txBody>
      </p:sp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스테이지 이동을 위한 자동문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, 3D 모델링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3CB75C1C-D00F-EFD9-FF1D-9A74736F0EA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5" b="29069"/>
          <a:stretch/>
        </p:blipFill>
        <p:spPr>
          <a:xfrm>
            <a:off x="890868" y="4826000"/>
            <a:ext cx="9000000" cy="50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몬스터</a:t>
            </a:r>
            <a:r>
              <a:rPr lang="en-US" altLang="ko-KR" sz="5400"/>
              <a:t>-</a:t>
            </a:r>
            <a:r>
              <a:rPr lang="ko-KR" altLang="en-US" sz="5400"/>
              <a:t>이동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특정 구간에 BoxCollider를 위치해 두고 isTrigger를 설정해 GameObject를 감지한다.…">
            <a:extLst>
              <a:ext uri="{FF2B5EF4-FFF2-40B4-BE49-F238E27FC236}">
                <a16:creationId xmlns:a16="http://schemas.microsoft.com/office/drawing/2014/main" id="{88D2692A-43A0-D503-66EF-471197F647D6}"/>
              </a:ext>
            </a:extLst>
          </p:cNvPr>
          <p:cNvSpPr txBox="1">
            <a:spLocks/>
          </p:cNvSpPr>
          <p:nvPr/>
        </p:nvSpPr>
        <p:spPr>
          <a:xfrm>
            <a:off x="6709494" y="4457700"/>
            <a:ext cx="1312150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461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just" hangingPunct="1">
              <a:lnSpc>
                <a:spcPct val="100000"/>
              </a:lnSpc>
            </a:pPr>
            <a:r>
              <a:rPr lang="ko-KR" altLang="en-US" sz="2800" b="1"/>
              <a:t>플레이어 추격</a:t>
            </a:r>
          </a:p>
          <a:p>
            <a:pPr lvl="1" algn="just" hangingPunct="1">
              <a:lnSpc>
                <a:spcPct val="100000"/>
              </a:lnSpc>
            </a:pPr>
            <a:r>
              <a:rPr lang="ko-KR" altLang="en-US" sz="2800"/>
              <a:t>몬스터가 플레이어를 공격하기 위해 추격하는 기능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2800"/>
              <a:t>플레이어가 사정거리 내에 있으면 몬스터는 정지</a:t>
            </a:r>
          </a:p>
          <a:p>
            <a:pPr algn="just" hangingPunct="1">
              <a:lnSpc>
                <a:spcPct val="100000"/>
              </a:lnSpc>
            </a:pPr>
            <a:endParaRPr lang="ko-KR" altLang="en-US" sz="2800"/>
          </a:p>
          <a:p>
            <a:pPr algn="just" hangingPunct="1">
              <a:lnSpc>
                <a:spcPct val="100000"/>
              </a:lnSpc>
            </a:pPr>
            <a:r>
              <a:rPr lang="ko-KR" altLang="en-US" sz="2800" b="1"/>
              <a:t>몬스터 이동 메커니즘</a:t>
            </a:r>
            <a:endParaRPr lang="en-US" altLang="ko-KR" sz="2800" b="1"/>
          </a:p>
          <a:p>
            <a:pPr marL="1092200" algn="just">
              <a:lnSpc>
                <a:spcPct val="100000"/>
              </a:lnSpc>
            </a:pPr>
            <a:r>
              <a:rPr lang="ko-KR" altLang="en-US" sz="2800" err="1"/>
              <a:t>Unity에서</a:t>
            </a:r>
            <a:r>
              <a:rPr lang="ko-KR" altLang="en-US" sz="2800"/>
              <a:t> 제공하는 </a:t>
            </a:r>
            <a:r>
              <a:rPr lang="ko-KR" altLang="en-US" sz="2800" err="1"/>
              <a:t>NavMeshAgent</a:t>
            </a:r>
            <a:r>
              <a:rPr lang="ko-KR" altLang="en-US" sz="2800"/>
              <a:t> </a:t>
            </a:r>
            <a:r>
              <a:rPr lang="ko-KR" sz="2800">
                <a:ea typeface="+mj-lt"/>
                <a:cs typeface="+mj-lt"/>
              </a:rPr>
              <a:t>컴포넌트를 통해 이동할 수 있는 위치 탐색 </a:t>
            </a:r>
          </a:p>
          <a:p>
            <a:pPr lvl="1" algn="just">
              <a:lnSpc>
                <a:spcPct val="100000"/>
              </a:lnSpc>
            </a:pPr>
            <a:r>
              <a:rPr lang="ko-KR" sz="2800">
                <a:ea typeface="+mj-lt"/>
                <a:cs typeface="+mj-lt"/>
              </a:rPr>
              <a:t>플레이어를 타겟으로 지정해 몬스터의 위치를 계속 업데이트 해 몬스터</a:t>
            </a:r>
            <a:r>
              <a:rPr lang="en-US" altLang="ko-KR" sz="2800">
                <a:ea typeface="+mj-lt"/>
                <a:cs typeface="+mj-lt"/>
              </a:rPr>
              <a:t> </a:t>
            </a:r>
            <a:r>
              <a:rPr lang="ko-KR" sz="2800">
                <a:ea typeface="+mj-lt"/>
                <a:cs typeface="+mj-lt"/>
              </a:rPr>
              <a:t>이동</a:t>
            </a:r>
            <a:endParaRPr lang="ko-KR" sz="4000">
              <a:ea typeface="+mj-lt"/>
              <a:cs typeface="+mj-lt"/>
            </a:endParaRPr>
          </a:p>
          <a:p>
            <a:pPr lvl="1" algn="just">
              <a:lnSpc>
                <a:spcPct val="100000"/>
              </a:lnSpc>
            </a:pPr>
            <a:r>
              <a:rPr lang="en-US" altLang="ko-KR" sz="2800" err="1">
                <a:ea typeface="+mj-lt"/>
                <a:cs typeface="+mj-lt"/>
              </a:rPr>
              <a:t>NavMeshAgent</a:t>
            </a:r>
            <a:r>
              <a:rPr lang="ko-KR" altLang="en-US" sz="2800">
                <a:ea typeface="+mj-lt"/>
                <a:cs typeface="+mj-lt"/>
              </a:rPr>
              <a:t>를 이용하면 오브젝트의 회전이 부자연스러운 문제가 </a:t>
            </a:r>
            <a:r>
              <a:rPr lang="ko-KR" sz="2800">
                <a:ea typeface="+mj-lt"/>
                <a:cs typeface="+mj-lt"/>
              </a:rPr>
              <a:t>있어 컴포넌트 내에 회전을 </a:t>
            </a:r>
            <a:r>
              <a:rPr lang="ko-KR" sz="2800" err="1">
                <a:ea typeface="+mj-lt"/>
                <a:cs typeface="+mj-lt"/>
              </a:rPr>
              <a:t>false로</a:t>
            </a:r>
            <a:r>
              <a:rPr lang="ko-KR" sz="2800">
                <a:ea typeface="+mj-lt"/>
                <a:cs typeface="+mj-lt"/>
              </a:rPr>
              <a:t> 두고 </a:t>
            </a:r>
            <a:r>
              <a:rPr lang="ko-KR" sz="2800" err="1">
                <a:ea typeface="+mj-lt"/>
                <a:cs typeface="+mj-lt"/>
              </a:rPr>
              <a:t>Quaternion.Slerp</a:t>
            </a:r>
            <a:r>
              <a:rPr lang="ko-KR" sz="2800">
                <a:ea typeface="+mj-lt"/>
                <a:cs typeface="+mj-lt"/>
              </a:rPr>
              <a:t> 함수를 이용해 회전을 자연스럽게</a:t>
            </a:r>
            <a:r>
              <a:rPr lang="en-US" altLang="ko-KR" sz="2800">
                <a:ea typeface="+mj-lt"/>
                <a:cs typeface="+mj-lt"/>
              </a:rPr>
              <a:t> </a:t>
            </a:r>
            <a:r>
              <a:rPr lang="ko-KR" altLang="en-US" sz="2800">
                <a:ea typeface="+mj-lt"/>
                <a:cs typeface="+mj-lt"/>
              </a:rPr>
              <a:t>변경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923697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몬스터</a:t>
            </a:r>
            <a:r>
              <a:rPr lang="en-US" altLang="ko-KR" sz="5400"/>
              <a:t>-</a:t>
            </a:r>
            <a:r>
              <a:rPr lang="ko-KR" altLang="en-US" sz="5400"/>
              <a:t>공격</a:t>
            </a:r>
            <a:endParaRPr sz="5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특정 구간에 BoxCollider를 위치해 두고 isTrigger를 설정해 GameObject를 감지한다.…">
            <a:extLst>
              <a:ext uri="{FF2B5EF4-FFF2-40B4-BE49-F238E27FC236}">
                <a16:creationId xmlns:a16="http://schemas.microsoft.com/office/drawing/2014/main" id="{D673982D-9FFE-584D-27EF-A234E710CA82}"/>
              </a:ext>
            </a:extLst>
          </p:cNvPr>
          <p:cNvSpPr txBox="1">
            <a:spLocks/>
          </p:cNvSpPr>
          <p:nvPr/>
        </p:nvSpPr>
        <p:spPr>
          <a:xfrm>
            <a:off x="6897989" y="4280290"/>
            <a:ext cx="12635965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461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en-US" sz="2800" b="1" dirty="0"/>
              <a:t>몬스터 공격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플레이어가 사정거리 내에 있으면 몬스터는 이동을 정지하고 </a:t>
            </a:r>
            <a:r>
              <a:rPr lang="ko-KR" sz="2800" dirty="0">
                <a:ea typeface="+mj-lt"/>
                <a:cs typeface="+mj-lt"/>
              </a:rPr>
              <a:t>무기를 </a:t>
            </a:r>
            <a:r>
              <a:rPr lang="ko-KR" altLang="en-US" sz="2800" dirty="0">
                <a:ea typeface="+mj-lt"/>
                <a:cs typeface="+mj-lt"/>
              </a:rPr>
              <a:t>휘둘러 </a:t>
            </a:r>
            <a:r>
              <a:rPr lang="ko-KR" altLang="en-US" sz="2800" dirty="0"/>
              <a:t>플레이어 공격</a:t>
            </a:r>
          </a:p>
          <a:p>
            <a:pPr hangingPunct="1">
              <a:lnSpc>
                <a:spcPct val="100000"/>
              </a:lnSpc>
            </a:pPr>
            <a:endParaRPr lang="ko-KR" altLang="en-US" sz="2800" dirty="0"/>
          </a:p>
          <a:p>
            <a:pPr hangingPunct="1">
              <a:lnSpc>
                <a:spcPct val="100000"/>
              </a:lnSpc>
            </a:pPr>
            <a:r>
              <a:rPr lang="ko-KR" altLang="en-US" sz="2800" b="1" dirty="0"/>
              <a:t>몬스터 공격 메커니즘</a:t>
            </a:r>
            <a:endParaRPr lang="ko-KR" altLang="en-US" sz="4000" dirty="0">
              <a:ea typeface="+mj-lt"/>
              <a:cs typeface="+mj-lt"/>
            </a:endParaRPr>
          </a:p>
          <a:p>
            <a:pPr lvl="1">
              <a:lnSpc>
                <a:spcPct val="100000"/>
              </a:lnSpc>
            </a:pPr>
            <a:r>
              <a:rPr lang="en-US" altLang="ko-KR" sz="2800" dirty="0" err="1">
                <a:ea typeface="+mj-lt"/>
                <a:cs typeface="+mj-lt"/>
              </a:rPr>
              <a:t>Monster.cs</a:t>
            </a:r>
            <a:r>
              <a:rPr lang="ko-KR" sz="2800" dirty="0">
                <a:ea typeface="+mj-lt"/>
                <a:cs typeface="+mj-lt"/>
              </a:rPr>
              <a:t> 안에서 </a:t>
            </a:r>
            <a:r>
              <a:rPr lang="ko-KR" sz="2800" dirty="0" err="1">
                <a:ea typeface="+mj-lt"/>
                <a:cs typeface="+mj-lt"/>
              </a:rPr>
              <a:t>target</a:t>
            </a:r>
            <a:r>
              <a:rPr lang="ko-KR" sz="2800" dirty="0">
                <a:ea typeface="+mj-lt"/>
                <a:cs typeface="+mj-lt"/>
              </a:rPr>
              <a:t>(</a:t>
            </a:r>
            <a:r>
              <a:rPr lang="en-US" altLang="ko-KR" sz="2800" dirty="0" err="1">
                <a:ea typeface="+mj-lt"/>
                <a:cs typeface="+mj-lt"/>
              </a:rPr>
              <a:t>GameObject</a:t>
            </a:r>
            <a:r>
              <a:rPr lang="en-US" altLang="ko-KR" sz="2800" dirty="0">
                <a:ea typeface="+mj-lt"/>
                <a:cs typeface="+mj-lt"/>
              </a:rPr>
              <a:t>)</a:t>
            </a:r>
            <a:r>
              <a:rPr lang="ko-KR" altLang="en-US" sz="2800" dirty="0">
                <a:ea typeface="+mj-lt"/>
                <a:cs typeface="+mj-lt"/>
              </a:rPr>
              <a:t> 변수를 선언하고 </a:t>
            </a:r>
            <a:r>
              <a:rPr lang="en-US" altLang="ko-KR" sz="2800" dirty="0">
                <a:ea typeface="+mj-lt"/>
                <a:cs typeface="+mj-lt"/>
              </a:rPr>
              <a:t>Player</a:t>
            </a:r>
            <a:r>
              <a:rPr lang="ko-KR" altLang="en-US" sz="2800" dirty="0">
                <a:ea typeface="+mj-lt"/>
                <a:cs typeface="+mj-lt"/>
              </a:rPr>
              <a:t>로 초기화</a:t>
            </a:r>
            <a:endParaRPr lang="ko-KR" sz="2800" dirty="0"/>
          </a:p>
          <a:p>
            <a:pPr lvl="1">
              <a:lnSpc>
                <a:spcPct val="100000"/>
              </a:lnSpc>
            </a:pPr>
            <a:r>
              <a:rPr lang="en-US" altLang="ko-KR" sz="2800" dirty="0">
                <a:ea typeface="+mj-lt"/>
                <a:cs typeface="+mj-lt"/>
              </a:rPr>
              <a:t>Player</a:t>
            </a:r>
            <a:r>
              <a:rPr lang="ko-KR" altLang="en-US" sz="2800" dirty="0">
                <a:ea typeface="+mj-lt"/>
                <a:cs typeface="+mj-lt"/>
              </a:rPr>
              <a:t>와 </a:t>
            </a:r>
            <a:r>
              <a:rPr lang="en-US" altLang="ko-KR" sz="2800" dirty="0">
                <a:ea typeface="+mj-lt"/>
                <a:cs typeface="+mj-lt"/>
              </a:rPr>
              <a:t>Monster</a:t>
            </a:r>
            <a:r>
              <a:rPr lang="ko-KR" altLang="en-US" sz="2800" dirty="0">
                <a:ea typeface="+mj-lt"/>
                <a:cs typeface="+mj-lt"/>
              </a:rPr>
              <a:t>의 거리를 측정해 플레이어가 일정 간격 안에 있으면 몬스터는 정지 후 </a:t>
            </a:r>
            <a:r>
              <a:rPr lang="ko-KR" sz="2800" dirty="0">
                <a:ea typeface="+mj-lt"/>
                <a:cs typeface="+mj-lt"/>
              </a:rPr>
              <a:t>공격을 시작</a:t>
            </a:r>
            <a:endParaRPr lang="ko-KR" sz="4000" dirty="0"/>
          </a:p>
          <a:p>
            <a:pPr lvl="1">
              <a:lnSpc>
                <a:spcPct val="100000"/>
              </a:lnSpc>
            </a:pPr>
            <a:r>
              <a:rPr lang="ko-KR" sz="2800" dirty="0" err="1">
                <a:ea typeface="+mj-lt"/>
                <a:cs typeface="+mj-lt"/>
              </a:rPr>
              <a:t>공격할때</a:t>
            </a:r>
            <a:r>
              <a:rPr lang="ko-KR" sz="2800" dirty="0">
                <a:ea typeface="+mj-lt"/>
                <a:cs typeface="+mj-lt"/>
              </a:rPr>
              <a:t> </a:t>
            </a:r>
            <a:r>
              <a:rPr lang="en-US" altLang="ko-KR" sz="2800" dirty="0">
                <a:ea typeface="+mj-lt"/>
                <a:cs typeface="+mj-lt"/>
              </a:rPr>
              <a:t>Monster</a:t>
            </a:r>
            <a:r>
              <a:rPr lang="ko-KR" altLang="en-US" sz="2800" dirty="0">
                <a:ea typeface="+mj-lt"/>
                <a:cs typeface="+mj-lt"/>
              </a:rPr>
              <a:t>가</a:t>
            </a:r>
            <a:r>
              <a:rPr lang="ko-KR" sz="2800" dirty="0">
                <a:ea typeface="+mj-lt"/>
                <a:cs typeface="+mj-lt"/>
              </a:rPr>
              <a:t> </a:t>
            </a:r>
            <a:r>
              <a:rPr lang="ko-KR" sz="2800" dirty="0" err="1">
                <a:ea typeface="+mj-lt"/>
                <a:cs typeface="+mj-lt"/>
              </a:rPr>
              <a:t>들고있는</a:t>
            </a:r>
            <a:r>
              <a:rPr lang="ko-KR" sz="2800" dirty="0">
                <a:ea typeface="+mj-lt"/>
                <a:cs typeface="+mj-lt"/>
              </a:rPr>
              <a:t> </a:t>
            </a:r>
            <a:r>
              <a:rPr lang="ko-KR" altLang="en-US" sz="2800" dirty="0">
                <a:ea typeface="+mj-lt"/>
                <a:cs typeface="+mj-lt"/>
              </a:rPr>
              <a:t>무기의 </a:t>
            </a:r>
            <a:r>
              <a:rPr lang="en-US" altLang="ko-KR" sz="2800" dirty="0">
                <a:ea typeface="+mj-lt"/>
                <a:cs typeface="+mj-lt"/>
              </a:rPr>
              <a:t>Collider</a:t>
            </a:r>
            <a:r>
              <a:rPr lang="ko-KR" sz="2800" dirty="0">
                <a:ea typeface="+mj-lt"/>
                <a:cs typeface="+mj-lt"/>
              </a:rPr>
              <a:t>를 </a:t>
            </a:r>
            <a:r>
              <a:rPr lang="ko-KR" altLang="en-US" sz="2800" dirty="0">
                <a:ea typeface="+mj-lt"/>
                <a:cs typeface="+mj-lt"/>
              </a:rPr>
              <a:t>켜 몬스터가 무기를 휘둘러 </a:t>
            </a:r>
            <a:r>
              <a:rPr lang="en-US" altLang="ko-KR" sz="2800" dirty="0">
                <a:ea typeface="+mj-lt"/>
                <a:cs typeface="+mj-lt"/>
              </a:rPr>
              <a:t>Collider</a:t>
            </a:r>
            <a:r>
              <a:rPr lang="ko-KR" altLang="en-US" sz="2800" dirty="0">
                <a:ea typeface="+mj-lt"/>
                <a:cs typeface="+mj-lt"/>
              </a:rPr>
              <a:t>와 </a:t>
            </a:r>
            <a:r>
              <a:rPr lang="en-US" altLang="ko-KR" sz="2800" dirty="0">
                <a:ea typeface="+mj-lt"/>
                <a:cs typeface="+mj-lt"/>
              </a:rPr>
              <a:t>Player</a:t>
            </a:r>
            <a:r>
              <a:rPr lang="ko-KR" altLang="en-US" sz="2800" dirty="0">
                <a:ea typeface="+mj-lt"/>
                <a:cs typeface="+mj-lt"/>
              </a:rPr>
              <a:t>가 충돌하면 </a:t>
            </a:r>
            <a:r>
              <a:rPr lang="en-US" altLang="ko-KR" sz="2800" dirty="0">
                <a:ea typeface="+mj-lt"/>
                <a:cs typeface="+mj-lt"/>
              </a:rPr>
              <a:t>Player</a:t>
            </a:r>
            <a:r>
              <a:rPr lang="ko-KR" altLang="en-US" sz="2800" dirty="0">
                <a:ea typeface="+mj-lt"/>
                <a:cs typeface="+mj-lt"/>
              </a:rPr>
              <a:t>에게 데미지를 줌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한번 공격 하면 3초의 딜레이를 줌</a:t>
            </a:r>
          </a:p>
        </p:txBody>
      </p:sp>
    </p:spTree>
    <p:extLst>
      <p:ext uri="{BB962C8B-B14F-4D97-AF65-F5344CB8AC3E}">
        <p14:creationId xmlns:p14="http://schemas.microsoft.com/office/powerpoint/2010/main" val="36444034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카메라 이동">
            <a:extLst>
              <a:ext uri="{FF2B5EF4-FFF2-40B4-BE49-F238E27FC236}">
                <a16:creationId xmlns:a16="http://schemas.microsoft.com/office/drawing/2014/main" id="{4C5451FE-ECA5-15EE-3965-6612A1040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/>
              <a:t>게임 기능</a:t>
            </a:r>
            <a:endParaRPr/>
          </a:p>
        </p:txBody>
      </p:sp>
      <p:sp>
        <p:nvSpPr>
          <p:cNvPr id="6" name="기능 구현">
            <a:extLst>
              <a:ext uri="{FF2B5EF4-FFF2-40B4-BE49-F238E27FC236}">
                <a16:creationId xmlns:a16="http://schemas.microsoft.com/office/drawing/2014/main" id="{65D8EA5F-E862-B4F3-51DD-9F196460F1B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8245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anchor="ctr">
            <a:normAutofit/>
          </a:bodyPr>
          <a:lstStyle/>
          <a:p>
            <a:r>
              <a:rPr lang="ko-KR" altLang="en-US" sz="5400"/>
              <a:t>몬스터</a:t>
            </a:r>
            <a:r>
              <a:rPr lang="en-US" altLang="ko-KR" sz="5400"/>
              <a:t>-</a:t>
            </a:r>
            <a:r>
              <a:rPr lang="en-US" altLang="ko-KR" sz="5400" err="1"/>
              <a:t>피격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D48506-5372-ACBB-4B28-C8A110EBB686}"/>
              </a:ext>
            </a:extLst>
          </p:cNvPr>
          <p:cNvCxnSpPr>
            <a:cxnSpLocks/>
          </p:cNvCxnSpPr>
          <p:nvPr/>
        </p:nvCxnSpPr>
        <p:spPr>
          <a:xfrm>
            <a:off x="3305175" y="2190543"/>
            <a:ext cx="177736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특정 구간에 BoxCollider를 위치해 두고 isTrigger를 설정해 GameObject를 감지한다.…">
            <a:extLst>
              <a:ext uri="{FF2B5EF4-FFF2-40B4-BE49-F238E27FC236}">
                <a16:creationId xmlns:a16="http://schemas.microsoft.com/office/drawing/2014/main" id="{D673982D-9FFE-584D-27EF-A234E710CA82}"/>
              </a:ext>
            </a:extLst>
          </p:cNvPr>
          <p:cNvSpPr txBox="1">
            <a:spLocks/>
          </p:cNvSpPr>
          <p:nvPr/>
        </p:nvSpPr>
        <p:spPr>
          <a:xfrm>
            <a:off x="10382133" y="4262525"/>
            <a:ext cx="12635965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461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en-US" sz="2700" b="1"/>
              <a:t>몬스터 피격</a:t>
            </a:r>
          </a:p>
          <a:p>
            <a:pPr lvl="1">
              <a:lnSpc>
                <a:spcPct val="100000"/>
              </a:lnSpc>
            </a:pPr>
            <a:r>
              <a:rPr lang="en-US" altLang="ko-KR" sz="2700">
                <a:ea typeface="+mj-lt"/>
                <a:cs typeface="+mj-lt"/>
              </a:rPr>
              <a:t>Player</a:t>
            </a:r>
            <a:r>
              <a:rPr lang="ko-KR" sz="2700">
                <a:ea typeface="+mj-lt"/>
                <a:cs typeface="+mj-lt"/>
              </a:rPr>
              <a:t>가 공격하면 데미지를 계산해 </a:t>
            </a:r>
            <a:r>
              <a:rPr lang="ko-KR" sz="2700" err="1">
                <a:ea typeface="+mj-lt"/>
                <a:cs typeface="+mj-lt"/>
              </a:rPr>
              <a:t>Monster의</a:t>
            </a:r>
            <a:r>
              <a:rPr lang="ko-KR" sz="2700">
                <a:ea typeface="+mj-lt"/>
                <a:cs typeface="+mj-lt"/>
              </a:rPr>
              <a:t> </a:t>
            </a:r>
            <a:r>
              <a:rPr lang="ko-KR" sz="2700" err="1">
                <a:ea typeface="+mj-lt"/>
                <a:cs typeface="+mj-lt"/>
              </a:rPr>
              <a:t>HP를</a:t>
            </a:r>
            <a:r>
              <a:rPr lang="ko-KR" sz="2700">
                <a:ea typeface="+mj-lt"/>
                <a:cs typeface="+mj-lt"/>
              </a:rPr>
              <a:t> 깎아 </a:t>
            </a:r>
            <a:r>
              <a:rPr lang="ko-KR" sz="2700" err="1">
                <a:ea typeface="+mj-lt"/>
                <a:cs typeface="+mj-lt"/>
              </a:rPr>
              <a:t>피격당하는</a:t>
            </a:r>
            <a:r>
              <a:rPr lang="ko-KR" sz="2700">
                <a:ea typeface="+mj-lt"/>
                <a:cs typeface="+mj-lt"/>
              </a:rPr>
              <a:t> 효과를 준다</a:t>
            </a:r>
            <a:endParaRPr lang="en-US" altLang="ko-KR" sz="2700">
              <a:ea typeface="+mj-lt"/>
              <a:cs typeface="+mj-lt"/>
            </a:endParaRPr>
          </a:p>
          <a:p>
            <a:pPr marL="0" indent="0" hangingPunct="1">
              <a:lnSpc>
                <a:spcPct val="100000"/>
              </a:lnSpc>
              <a:buNone/>
            </a:pPr>
            <a:endParaRPr lang="ko-KR" altLang="en-US" sz="2700">
              <a:solidFill>
                <a:srgbClr val="000000"/>
              </a:solidFill>
              <a:latin typeface="Helvetica Neue"/>
              <a:ea typeface="돋움체" panose="020B0609000101010101" pitchFamily="49" charset="-127"/>
            </a:endParaRPr>
          </a:p>
          <a:p>
            <a:pPr hangingPunct="1">
              <a:lnSpc>
                <a:spcPct val="100000"/>
              </a:lnSpc>
            </a:pPr>
            <a:r>
              <a:rPr lang="ko-KR" altLang="en-US" sz="2700" b="1"/>
              <a:t>몬스터 피격 메커니즘</a:t>
            </a:r>
            <a:endParaRPr lang="ko-KR" altLang="en-US" sz="2700">
              <a:ea typeface="+mj-lt"/>
              <a:cs typeface="+mj-lt"/>
            </a:endParaRPr>
          </a:p>
          <a:p>
            <a:pPr lvl="1">
              <a:lnSpc>
                <a:spcPct val="100000"/>
              </a:lnSpc>
            </a:pPr>
            <a:r>
              <a:rPr lang="en-US" altLang="ko-KR" sz="2700">
                <a:ea typeface="+mj-lt"/>
                <a:cs typeface="+mj-lt"/>
              </a:rPr>
              <a:t>Player</a:t>
            </a:r>
            <a:r>
              <a:rPr lang="ko-KR" altLang="en-US" sz="2700">
                <a:ea typeface="+mj-lt"/>
                <a:cs typeface="+mj-lt"/>
              </a:rPr>
              <a:t>가 공격해서 </a:t>
            </a:r>
            <a:r>
              <a:rPr lang="en-US" altLang="ko-KR" sz="2700">
                <a:ea typeface="+mj-lt"/>
                <a:cs typeface="+mj-lt"/>
              </a:rPr>
              <a:t>Monster</a:t>
            </a:r>
            <a:r>
              <a:rPr lang="ko-KR" altLang="en-US" sz="2700">
                <a:ea typeface="+mj-lt"/>
                <a:cs typeface="+mj-lt"/>
              </a:rPr>
              <a:t>의 </a:t>
            </a:r>
            <a:r>
              <a:rPr lang="en-US" altLang="ko-KR" sz="2700">
                <a:ea typeface="+mj-lt"/>
                <a:cs typeface="+mj-lt"/>
              </a:rPr>
              <a:t>Collider</a:t>
            </a:r>
            <a:r>
              <a:rPr lang="ko-KR" altLang="en-US" sz="2700">
                <a:ea typeface="+mj-lt"/>
                <a:cs typeface="+mj-lt"/>
              </a:rPr>
              <a:t>와 충돌하게 되면 피격 판정</a:t>
            </a:r>
            <a:endParaRPr lang="ko-KR" sz="2700">
              <a:ea typeface="+mj-lt"/>
              <a:cs typeface="+mj-lt"/>
            </a:endParaRPr>
          </a:p>
          <a:p>
            <a:pPr lvl="1">
              <a:lnSpc>
                <a:spcPct val="100000"/>
              </a:lnSpc>
            </a:pPr>
            <a:r>
              <a:rPr lang="ko-KR" sz="2700">
                <a:ea typeface="+mj-lt"/>
                <a:cs typeface="+mj-lt"/>
              </a:rPr>
              <a:t>피격 판정을</a:t>
            </a:r>
            <a:r>
              <a:rPr lang="ko-KR" altLang="en-US" sz="2700">
                <a:ea typeface="+mj-lt"/>
                <a:cs typeface="+mj-lt"/>
              </a:rPr>
              <a:t> 받으면 </a:t>
            </a:r>
            <a:r>
              <a:rPr lang="en-US" altLang="ko-KR" sz="2700" err="1">
                <a:ea typeface="+mj-lt"/>
                <a:cs typeface="+mj-lt"/>
              </a:rPr>
              <a:t>MeshRenderer</a:t>
            </a:r>
            <a:r>
              <a:rPr lang="ko-KR" altLang="en-US" sz="2700">
                <a:ea typeface="+mj-lt"/>
                <a:cs typeface="+mj-lt"/>
              </a:rPr>
              <a:t>를 통해</a:t>
            </a:r>
            <a:r>
              <a:rPr lang="ko-KR" sz="2700">
                <a:ea typeface="+mj-lt"/>
                <a:cs typeface="+mj-lt"/>
              </a:rPr>
              <a:t> </a:t>
            </a:r>
            <a:r>
              <a:rPr lang="en-US" altLang="ko-KR" sz="2700">
                <a:ea typeface="+mj-lt"/>
                <a:cs typeface="+mj-lt"/>
              </a:rPr>
              <a:t>Monster</a:t>
            </a:r>
            <a:r>
              <a:rPr lang="ko-KR" altLang="en-US" sz="2700">
                <a:ea typeface="+mj-lt"/>
                <a:cs typeface="+mj-lt"/>
              </a:rPr>
              <a:t>의</a:t>
            </a:r>
            <a:r>
              <a:rPr lang="ko-KR" sz="2700">
                <a:ea typeface="+mj-lt"/>
                <a:cs typeface="+mj-lt"/>
              </a:rPr>
              <a:t> 스킨을 일시적으로 붉은색으로 만든 뒤 원래 스킨으로 </a:t>
            </a:r>
            <a:r>
              <a:rPr lang="ko-KR" altLang="en-US" sz="2700">
                <a:ea typeface="+mj-lt"/>
                <a:cs typeface="+mj-lt"/>
              </a:rPr>
              <a:t>복귀</a:t>
            </a:r>
            <a:endParaRPr lang="en-US" altLang="ko-KR" sz="2700">
              <a:ea typeface="+mj-lt"/>
              <a:cs typeface="+mj-lt"/>
            </a:endParaRPr>
          </a:p>
          <a:p>
            <a:pPr lvl="1">
              <a:lnSpc>
                <a:spcPct val="100000"/>
              </a:lnSpc>
            </a:pPr>
            <a:r>
              <a:rPr lang="en-US" sz="2700">
                <a:ea typeface="+mj-lt"/>
                <a:cs typeface="+mj-lt"/>
              </a:rPr>
              <a:t>Player</a:t>
            </a:r>
            <a:r>
              <a:rPr lang="ko-KR" altLang="en-US" sz="2700">
                <a:ea typeface="+mj-lt"/>
                <a:cs typeface="+mj-lt"/>
              </a:rPr>
              <a:t>의</a:t>
            </a:r>
            <a:r>
              <a:rPr lang="en-US" altLang="ko-KR" sz="2700">
                <a:ea typeface="+mj-lt"/>
                <a:cs typeface="+mj-lt"/>
              </a:rPr>
              <a:t> </a:t>
            </a:r>
            <a:r>
              <a:rPr lang="ko-KR" altLang="en-US" sz="2700">
                <a:ea typeface="+mj-lt"/>
                <a:cs typeface="+mj-lt"/>
              </a:rPr>
              <a:t>공격을 받아 데미지를 계산 해</a:t>
            </a:r>
            <a:r>
              <a:rPr lang="en-US" altLang="ko-KR" sz="2700">
                <a:ea typeface="+mj-lt"/>
                <a:cs typeface="+mj-lt"/>
              </a:rPr>
              <a:t> </a:t>
            </a:r>
            <a:r>
              <a:rPr lang="en-US" altLang="ko-KR" sz="2700" err="1">
                <a:ea typeface="+mj-lt"/>
                <a:cs typeface="+mj-lt"/>
              </a:rPr>
              <a:t>Monster</a:t>
            </a:r>
            <a:r>
              <a:rPr lang="en-US" sz="2700" err="1">
                <a:ea typeface="+mj-lt"/>
                <a:cs typeface="+mj-lt"/>
              </a:rPr>
              <a:t>의</a:t>
            </a:r>
            <a:r>
              <a:rPr lang="en-US" sz="2700">
                <a:ea typeface="+mj-lt"/>
                <a:cs typeface="+mj-lt"/>
              </a:rPr>
              <a:t> </a:t>
            </a:r>
            <a:r>
              <a:rPr lang="en-US" altLang="ko-KR" sz="2700">
                <a:ea typeface="+mj-lt"/>
                <a:cs typeface="+mj-lt"/>
              </a:rPr>
              <a:t>HP</a:t>
            </a:r>
            <a:r>
              <a:rPr lang="ko-KR" altLang="en-US" sz="2700">
                <a:ea typeface="+mj-lt"/>
                <a:cs typeface="+mj-lt"/>
              </a:rPr>
              <a:t>를</a:t>
            </a:r>
            <a:r>
              <a:rPr lang="en-US" altLang="ko-KR" sz="2700">
                <a:ea typeface="+mj-lt"/>
                <a:cs typeface="+mj-lt"/>
              </a:rPr>
              <a:t> </a:t>
            </a:r>
            <a:r>
              <a:rPr lang="ko-KR" altLang="en-US" sz="2700">
                <a:ea typeface="+mj-lt"/>
                <a:cs typeface="+mj-lt"/>
              </a:rPr>
              <a:t>깎음</a:t>
            </a:r>
            <a:endParaRPr lang="ko-KR" sz="2700"/>
          </a:p>
        </p:txBody>
      </p:sp>
      <p:pic>
        <p:nvPicPr>
          <p:cNvPr id="4" name="그림 3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B3FA0E66-3908-8A1C-B8FE-0132A9C09FA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3" b="29865"/>
          <a:stretch/>
        </p:blipFill>
        <p:spPr>
          <a:xfrm>
            <a:off x="819150" y="4826000"/>
            <a:ext cx="90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781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 Neue"/>
        <a:ea typeface="Helvetica Neue"/>
        <a:cs typeface="Helvetica Neue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 Neue"/>
        <a:ea typeface="Helvetica Neue"/>
        <a:cs typeface="Helvetica Neue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1306</Words>
  <Application>Microsoft Office PowerPoint</Application>
  <PresentationFormat>사용자 지정</PresentationFormat>
  <Paragraphs>213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Avenir Next Medium</vt:lpstr>
      <vt:lpstr>Avenir Next Regular</vt:lpstr>
      <vt:lpstr>AvenirNext-DemiBold</vt:lpstr>
      <vt:lpstr>Canela Deck Regular</vt:lpstr>
      <vt:lpstr>Canela Regular</vt:lpstr>
      <vt:lpstr>Canela Text Regular</vt:lpstr>
      <vt:lpstr>Helvetica Neue</vt:lpstr>
      <vt:lpstr>Söhne</vt:lpstr>
      <vt:lpstr>돋움체</vt:lpstr>
      <vt:lpstr>맑은 고딕</vt:lpstr>
      <vt:lpstr>Arial</vt:lpstr>
      <vt:lpstr>23_ClassicWhite</vt:lpstr>
      <vt:lpstr>PowerPoint 프레젠테이션</vt:lpstr>
      <vt:lpstr>게임 개요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게임 기능</vt:lpstr>
      <vt:lpstr>핵심 코드 설명</vt:lpstr>
      <vt:lpstr>참조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활용</dc:title>
  <cp:lastModifiedBy>고명진</cp:lastModifiedBy>
  <cp:revision>9</cp:revision>
  <dcterms:modified xsi:type="dcterms:W3CDTF">2024-01-21T10:24:45Z</dcterms:modified>
</cp:coreProperties>
</file>